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389" r:id="rId2"/>
    <p:sldId id="390" r:id="rId3"/>
    <p:sldId id="391" r:id="rId4"/>
    <p:sldId id="397" r:id="rId5"/>
    <p:sldId id="403" r:id="rId6"/>
    <p:sldId id="406" r:id="rId7"/>
    <p:sldId id="407" r:id="rId8"/>
    <p:sldId id="414" r:id="rId9"/>
    <p:sldId id="409" r:id="rId10"/>
    <p:sldId id="412" r:id="rId11"/>
    <p:sldId id="400" r:id="rId12"/>
    <p:sldId id="401" r:id="rId13"/>
  </p:sldIdLst>
  <p:sldSz cx="12192000" cy="6858000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slo Sans Office" panose="02000000000000000000" pitchFamily="2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9"/>
            <p14:sldId id="390"/>
            <p14:sldId id="391"/>
          </p14:sldIdLst>
        </p14:section>
        <p14:section name="Hjelp" id="{BAAE5B51-A85F-D14F-A0D9-4D059F5301C7}">
          <p14:sldIdLst>
            <p14:sldId id="397"/>
            <p14:sldId id="403"/>
            <p14:sldId id="406"/>
            <p14:sldId id="407"/>
            <p14:sldId id="414"/>
            <p14:sldId id="409"/>
            <p14:sldId id="412"/>
            <p14:sldId id="400"/>
            <p14:sldId id="4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85000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56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28FE0-EB05-4CD5-B88E-16052B299F9D}" type="datetimeFigureOut">
              <a:rPr lang="nb-NO" smtClean="0"/>
              <a:t>11.03.2020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743D-98A9-422A-860C-6F3FDC60C7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789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11.03.2020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787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47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54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495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505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48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11.03.2020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11.03.2020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11.03.2020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solidFill>
            <a:schemeClr val="accent4"/>
          </a:solidFill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11.03.2020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</p:spTree>
    <p:extLst>
      <p:ext uri="{BB962C8B-B14F-4D97-AF65-F5344CB8AC3E}">
        <p14:creationId xmlns:p14="http://schemas.microsoft.com/office/powerpoint/2010/main" val="27141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sp>
        <p:nvSpPr>
          <p:cNvPr id="84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11.03.2020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11.03.2020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11.03.2020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11.03.2020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11.03.2020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11.03.2020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11" r:id="rId2"/>
    <p:sldLayoutId id="2147483705" r:id="rId3"/>
    <p:sldLayoutId id="2147483844" r:id="rId4"/>
    <p:sldLayoutId id="2147483740" r:id="rId5"/>
    <p:sldLayoutId id="2147483741" r:id="rId6"/>
    <p:sldLayoutId id="2147483860" r:id="rId7"/>
    <p:sldLayoutId id="2147483742" r:id="rId8"/>
    <p:sldLayoutId id="2147483743" r:id="rId9"/>
    <p:sldLayoutId id="2147483864" r:id="rId10"/>
    <p:sldLayoutId id="2147483754" r:id="rId11"/>
    <p:sldLayoutId id="2147483756" r:id="rId12"/>
    <p:sldLayoutId id="2147483755" r:id="rId13"/>
    <p:sldLayoutId id="2147483757" r:id="rId14"/>
    <p:sldLayoutId id="2147483865" r:id="rId1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1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>
                <a:noFill/>
              </a:rPr>
              <a:t>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A862-612A-7D45-A0ED-07030570FC13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45" y="881237"/>
            <a:ext cx="5435929" cy="3029085"/>
          </a:xfrm>
          <a:prstGeom prst="rect">
            <a:avLst/>
          </a:prstGeom>
        </p:spPr>
      </p:pic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>
          <a:xfrm>
            <a:off x="2035175" y="4060825"/>
            <a:ext cx="8121600" cy="1610214"/>
          </a:xfrm>
        </p:spPr>
        <p:txBody>
          <a:bodyPr/>
          <a:lstStyle/>
          <a:p>
            <a:pPr algn="ctr"/>
            <a:r>
              <a:rPr lang="nb-NO" dirty="0"/>
              <a:t>Velkommen til </a:t>
            </a:r>
            <a:r>
              <a:rPr lang="nb-NO" b="1" dirty="0" smtClean="0"/>
              <a:t>BRUKERMØTE 1 </a:t>
            </a:r>
          </a:p>
          <a:p>
            <a:pPr algn="ctr"/>
            <a:r>
              <a:rPr lang="nb-NO" dirty="0" smtClean="0"/>
              <a:t>for </a:t>
            </a:r>
            <a:r>
              <a:rPr lang="nb-NO" dirty="0"/>
              <a:t/>
            </a:r>
            <a:br>
              <a:rPr lang="nb-NO" dirty="0"/>
            </a:br>
            <a:r>
              <a:rPr lang="nb-NO" dirty="0">
                <a:solidFill>
                  <a:srgbClr val="FF0000"/>
                </a:solidFill>
              </a:rPr>
              <a:t>NYE </a:t>
            </a:r>
            <a:r>
              <a:rPr lang="nb-NO" dirty="0"/>
              <a:t>Haukåsen </a:t>
            </a:r>
            <a:r>
              <a:rPr lang="nb-NO" dirty="0" smtClean="0"/>
              <a:t>skole, 11.3.2020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>
                <a:noFill/>
              </a:rPr>
              <a:t>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>
                <a:noFill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Arkitekten har ordet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pic>
        <p:nvPicPr>
          <p:cNvPr id="8" name="Plassholder for innhold 7" descr="Vilhelm Dahlerup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14" y="1076892"/>
            <a:ext cx="3565531" cy="4840088"/>
          </a:xfrm>
        </p:spPr>
      </p:pic>
    </p:spTree>
    <p:extLst>
      <p:ext uri="{BB962C8B-B14F-4D97-AF65-F5344CB8AC3E}">
        <p14:creationId xmlns:p14="http://schemas.microsoft.com/office/powerpoint/2010/main" val="428543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8248" y="238539"/>
            <a:ext cx="9469438" cy="63610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Brukerprosessen på Haukåsen skole  </a:t>
            </a:r>
            <a:r>
              <a:rPr lang="nb-NO" sz="2000" b="1" dirty="0" smtClean="0">
                <a:solidFill>
                  <a:srgbClr val="C00000"/>
                </a:solidFill>
              </a:rPr>
              <a:t>12.00-14.30 </a:t>
            </a:r>
            <a:r>
              <a:rPr lang="nb-NO" sz="2000" b="1" dirty="0">
                <a:solidFill>
                  <a:srgbClr val="C00000"/>
                </a:solidFill>
              </a:rPr>
              <a:t>tirsdager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023729"/>
            <a:ext cx="8876057" cy="5268623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Workshop</a:t>
            </a:r>
            <a:r>
              <a:rPr lang="nb-NO" dirty="0">
                <a:solidFill>
                  <a:srgbClr val="FF0000"/>
                </a:solidFill>
              </a:rPr>
              <a:t> kl. 9-12 hos Utdanningsetaten </a:t>
            </a:r>
            <a:r>
              <a:rPr lang="nb-NO" dirty="0" smtClean="0">
                <a:solidFill>
                  <a:srgbClr val="FF0000"/>
                </a:solidFill>
              </a:rPr>
              <a:t>			11.februar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BM1</a:t>
            </a:r>
            <a:r>
              <a:rPr lang="nb-NO" dirty="0" smtClean="0">
                <a:solidFill>
                  <a:srgbClr val="FF0000"/>
                </a:solidFill>
              </a:rPr>
              <a:t>    Funksjonenes plassering  				10.mars</a:t>
            </a:r>
          </a:p>
          <a:p>
            <a:r>
              <a:rPr lang="nb-NO" b="1" dirty="0" smtClean="0"/>
              <a:t>BM2</a:t>
            </a:r>
            <a:r>
              <a:rPr lang="nb-NO" dirty="0"/>
              <a:t>    Hjemmeområde inkl. fokus på løsning/inventar. 	24.mars</a:t>
            </a:r>
          </a:p>
          <a:p>
            <a:r>
              <a:rPr lang="nb-NO" dirty="0"/>
              <a:t> </a:t>
            </a:r>
            <a:r>
              <a:rPr lang="nb-NO" dirty="0" smtClean="0"/>
              <a:t>T3</a:t>
            </a:r>
            <a:r>
              <a:rPr lang="nb-NO" dirty="0"/>
              <a:t>        Kvalitetssikring internt i ASA	</a:t>
            </a:r>
          </a:p>
          <a:p>
            <a:r>
              <a:rPr lang="nb-NO" dirty="0"/>
              <a:t>Lokal AMU prosess </a:t>
            </a:r>
            <a:r>
              <a:rPr lang="nb-NO" dirty="0" smtClean="0"/>
              <a:t>-AMU </a:t>
            </a:r>
            <a:r>
              <a:rPr lang="nb-NO" dirty="0"/>
              <a:t>1</a:t>
            </a:r>
          </a:p>
          <a:p>
            <a:r>
              <a:rPr lang="nb-NO" b="1" dirty="0" smtClean="0"/>
              <a:t>BM3</a:t>
            </a:r>
            <a:r>
              <a:rPr lang="nb-NO" dirty="0" smtClean="0"/>
              <a:t> </a:t>
            </a:r>
            <a:r>
              <a:rPr lang="nb-NO" dirty="0"/>
              <a:t>   Spesialutstyrte arealer, adm., uteareal 		21.april</a:t>
            </a:r>
          </a:p>
          <a:p>
            <a:r>
              <a:rPr lang="nb-NO" b="1" dirty="0"/>
              <a:t>BM4</a:t>
            </a:r>
            <a:r>
              <a:rPr lang="nb-NO" dirty="0"/>
              <a:t>    Uteareal 					  </a:t>
            </a:r>
            <a:r>
              <a:rPr lang="nb-NO" dirty="0" smtClean="0"/>
              <a:t>	5.mai</a:t>
            </a:r>
            <a:endParaRPr lang="nb-NO" dirty="0"/>
          </a:p>
          <a:p>
            <a:r>
              <a:rPr lang="nb-NO" b="1" dirty="0"/>
              <a:t>BM5 </a:t>
            </a:r>
            <a:r>
              <a:rPr lang="nb-NO" dirty="0"/>
              <a:t>   Oppsummering 				</a:t>
            </a:r>
            <a:r>
              <a:rPr lang="nb-NO" dirty="0" smtClean="0"/>
              <a:t>	19.mai</a:t>
            </a:r>
            <a:endParaRPr lang="nb-NO" dirty="0"/>
          </a:p>
          <a:p>
            <a:r>
              <a:rPr lang="nb-NO" dirty="0" smtClean="0"/>
              <a:t>Lokal </a:t>
            </a:r>
            <a:r>
              <a:rPr lang="nb-NO" dirty="0"/>
              <a:t>AMU prosess </a:t>
            </a:r>
            <a:r>
              <a:rPr lang="nb-NO" dirty="0" smtClean="0"/>
              <a:t>						før 15.juni</a:t>
            </a:r>
          </a:p>
          <a:p>
            <a:r>
              <a:rPr lang="nb-NO" sz="1400" dirty="0" smtClean="0"/>
              <a:t>AMU- </a:t>
            </a:r>
            <a:r>
              <a:rPr lang="nb-NO" sz="1400" dirty="0"/>
              <a:t>prosess sentralt i Utdanningsetaten skjer fra 5.august- 14.september 2020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14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11.03.2020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12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 flipH="1">
            <a:off x="2194581" y="3578469"/>
            <a:ext cx="1717995" cy="4343017"/>
          </a:xfrm>
        </p:spPr>
        <p:txBody>
          <a:bodyPr>
            <a:normAutofit/>
          </a:bodyPr>
          <a:lstStyle/>
          <a:p>
            <a:r>
              <a:rPr lang="nb-NO" sz="5400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TaT</a:t>
            </a:r>
            <a:r>
              <a:rPr lang="nb-NO" sz="5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dag!</a:t>
            </a:r>
            <a:endParaRPr lang="nb-NO" sz="5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r="2265"/>
          <a:stretch>
            <a:fillRect/>
          </a:stretch>
        </p:blipFill>
        <p:spPr>
          <a:xfrm>
            <a:off x="794178" y="265470"/>
            <a:ext cx="11364687" cy="6392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ktangel 8"/>
          <p:cNvSpPr/>
          <p:nvPr/>
        </p:nvSpPr>
        <p:spPr>
          <a:xfrm>
            <a:off x="5556738" y="5618285"/>
            <a:ext cx="1617785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Takk for i dag 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23122" y="496957"/>
            <a:ext cx="9041642" cy="1451113"/>
          </a:xfrm>
        </p:spPr>
        <p:txBody>
          <a:bodyPr/>
          <a:lstStyle/>
          <a:p>
            <a:r>
              <a:rPr lang="nb-NO" dirty="0" smtClean="0"/>
              <a:t>Agenda </a:t>
            </a:r>
            <a:br>
              <a:rPr lang="nb-NO" dirty="0" smtClean="0"/>
            </a:br>
            <a:r>
              <a:rPr lang="nb-NO" sz="1600" dirty="0" smtClean="0">
                <a:solidFill>
                  <a:srgbClr val="FF0000"/>
                </a:solidFill>
              </a:rPr>
              <a:t>kl. 12.00- 14.30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23122" y="2186609"/>
            <a:ext cx="7712765" cy="3399182"/>
          </a:xfrm>
        </p:spPr>
        <p:txBody>
          <a:bodyPr/>
          <a:lstStyle/>
          <a:p>
            <a:r>
              <a:rPr lang="nb-NO" sz="2400" dirty="0" smtClean="0"/>
              <a:t>Mål </a:t>
            </a:r>
            <a:r>
              <a:rPr lang="nb-NO" sz="2400" dirty="0"/>
              <a:t>for </a:t>
            </a:r>
            <a:r>
              <a:rPr lang="nb-NO" sz="2400" dirty="0" smtClean="0"/>
              <a:t>dagen </a:t>
            </a:r>
            <a:endParaRPr lang="nb-NO" sz="2400" dirty="0"/>
          </a:p>
          <a:p>
            <a:r>
              <a:rPr lang="nb-NO" sz="2400" dirty="0"/>
              <a:t>Visjon for skolen og det nye </a:t>
            </a:r>
            <a:r>
              <a:rPr lang="nb-NO" sz="2400" dirty="0" smtClean="0"/>
              <a:t>bygget- se på innspillene</a:t>
            </a:r>
          </a:p>
          <a:p>
            <a:r>
              <a:rPr lang="nb-NO" sz="2400" dirty="0" smtClean="0"/>
              <a:t>SKOK</a:t>
            </a:r>
          </a:p>
          <a:p>
            <a:r>
              <a:rPr lang="nb-NO" sz="1400" i="1" dirty="0" smtClean="0"/>
              <a:t>PAUSE</a:t>
            </a:r>
            <a:endParaRPr lang="nb-NO" sz="1400" i="1" dirty="0"/>
          </a:p>
          <a:p>
            <a:r>
              <a:rPr lang="nb-NO" sz="2400" dirty="0" smtClean="0"/>
              <a:t>Presentasjon av løsninger ved arkitekt</a:t>
            </a:r>
          </a:p>
          <a:p>
            <a:r>
              <a:rPr lang="nb-NO" sz="2400" dirty="0" smtClean="0"/>
              <a:t>Innspill</a:t>
            </a:r>
          </a:p>
          <a:p>
            <a:r>
              <a:rPr lang="nb-NO" sz="2400" dirty="0" smtClean="0"/>
              <a:t>Brukermøte 2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11.03.2020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2</a:t>
            </a:fld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97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95326" y="720001"/>
            <a:ext cx="7474639" cy="770869"/>
          </a:xfrm>
        </p:spPr>
        <p:txBody>
          <a:bodyPr/>
          <a:lstStyle/>
          <a:p>
            <a:r>
              <a:rPr lang="nb-NO" dirty="0"/>
              <a:t>Mål for </a:t>
            </a:r>
            <a:r>
              <a:rPr lang="nb-NO" dirty="0" smtClean="0"/>
              <a:t>brukerprosessen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933864" y="2012107"/>
            <a:ext cx="6997561" cy="3355023"/>
          </a:xfrm>
        </p:spPr>
        <p:txBody>
          <a:bodyPr/>
          <a:lstStyle/>
          <a:p>
            <a:r>
              <a:rPr lang="nb-NO" dirty="0"/>
              <a:t>Gi kunnskap om bakgrunn, prosesser og føringer</a:t>
            </a:r>
          </a:p>
          <a:p>
            <a:r>
              <a:rPr lang="nb-NO" dirty="0" smtClean="0"/>
              <a:t>Dyktiggjøre </a:t>
            </a:r>
            <a:r>
              <a:rPr lang="nb-NO" dirty="0"/>
              <a:t>og inspirere</a:t>
            </a:r>
          </a:p>
          <a:p>
            <a:r>
              <a:rPr lang="nb-NO" dirty="0" smtClean="0"/>
              <a:t>Klargjøre </a:t>
            </a:r>
            <a:r>
              <a:rPr lang="nb-NO" dirty="0"/>
              <a:t>brukergruppens mandat og </a:t>
            </a:r>
            <a:r>
              <a:rPr lang="nb-NO" dirty="0" smtClean="0"/>
              <a:t>avklare forventninger. Brukergruppen er rådgivende.</a:t>
            </a:r>
            <a:endParaRPr lang="nb-NO" dirty="0"/>
          </a:p>
          <a:p>
            <a:r>
              <a:rPr lang="nb-NO" dirty="0" smtClean="0"/>
              <a:t>Samle innspill</a:t>
            </a:r>
          </a:p>
          <a:p>
            <a:r>
              <a:rPr lang="nb-NO" dirty="0" smtClean="0"/>
              <a:t>Se </a:t>
            </a:r>
            <a:r>
              <a:rPr lang="nb-NO" dirty="0"/>
              <a:t>muligheter </a:t>
            </a:r>
            <a:r>
              <a:rPr lang="nb-NO" dirty="0" smtClean="0"/>
              <a:t>og </a:t>
            </a:r>
            <a:r>
              <a:rPr lang="nb-NO" dirty="0"/>
              <a:t>utfordringer for NYE Haukåsen </a:t>
            </a:r>
            <a:r>
              <a:rPr lang="nb-NO" dirty="0" smtClean="0"/>
              <a:t>skole</a:t>
            </a:r>
          </a:p>
          <a:p>
            <a:r>
              <a:rPr lang="nb-NO" dirty="0" smtClean="0"/>
              <a:t>Skolebygg for fremtiden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11.03.2020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3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00" y="805686"/>
            <a:ext cx="3639049" cy="4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60443" y="556591"/>
            <a:ext cx="8604320" cy="1709531"/>
          </a:xfrm>
        </p:spPr>
        <p:txBody>
          <a:bodyPr/>
          <a:lstStyle/>
          <a:p>
            <a:r>
              <a:rPr lang="nb-NO" dirty="0"/>
              <a:t>Visjon: </a:t>
            </a:r>
            <a:br>
              <a:rPr lang="nb-NO" dirty="0"/>
            </a:br>
            <a:r>
              <a:rPr lang="nb-NO" b="1" dirty="0"/>
              <a:t>Mestring- Læring- Livskvalitet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0" y="2652016"/>
            <a:ext cx="8132769" cy="1676545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24340" y="2652016"/>
            <a:ext cx="9680712" cy="205913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11.03.2020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06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72932" y="263769"/>
            <a:ext cx="5625945" cy="63937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05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Brukermøte 1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Funksjonenes plassering (logistikken i bygget)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7945" y="2032000"/>
            <a:ext cx="3044198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76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11.03.2020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sp>
        <p:nvSpPr>
          <p:cNvPr id="4" name="Rektangel 3"/>
          <p:cNvSpPr/>
          <p:nvPr/>
        </p:nvSpPr>
        <p:spPr>
          <a:xfrm>
            <a:off x="2523392" y="562708"/>
            <a:ext cx="705143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SKOK </a:t>
            </a:r>
          </a:p>
          <a:p>
            <a:endParaRPr lang="nb-NO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Skoleanlegget </a:t>
            </a:r>
            <a:r>
              <a:rPr lang="nb-NO" dirty="0"/>
              <a:t>skal bidra til et </a:t>
            </a:r>
            <a:r>
              <a:rPr lang="nb-NO" b="1" dirty="0"/>
              <a:t>godt arbeidsmiljø</a:t>
            </a:r>
            <a:r>
              <a:rPr lang="nb-NO" dirty="0"/>
              <a:t>. Arealet skal gi alle ansatte gode muligheter for å utføre sitt arbeid til beste for elevenes læring, egenutvikling og trivsel</a:t>
            </a:r>
            <a:r>
              <a:rPr lang="nb-N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Bygget </a:t>
            </a:r>
            <a:r>
              <a:rPr lang="nb-NO" dirty="0"/>
              <a:t>skal planlegges med nødvendig </a:t>
            </a:r>
            <a:r>
              <a:rPr lang="nb-NO" b="1" dirty="0"/>
              <a:t>fleksibilitet, </a:t>
            </a:r>
            <a:r>
              <a:rPr lang="nb-NO" dirty="0"/>
              <a:t>generalitet og elastisitet for å </a:t>
            </a:r>
            <a:r>
              <a:rPr lang="nb-NO" dirty="0" err="1"/>
              <a:t>hensynta</a:t>
            </a:r>
            <a:r>
              <a:rPr lang="nb-NO" dirty="0"/>
              <a:t> fremtidig bruk og eventuell </a:t>
            </a:r>
            <a:r>
              <a:rPr lang="nb-NO" dirty="0" smtClean="0"/>
              <a:t>utvidelse.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Skoleanlegget </a:t>
            </a:r>
            <a:r>
              <a:rPr lang="nb-NO" dirty="0"/>
              <a:t>skal være utformet på en slik måte at nye reformer/arbeidsmåter kan implementeres uten vesentlige bygningsmessige </a:t>
            </a:r>
            <a:r>
              <a:rPr lang="nb-NO" dirty="0" smtClean="0"/>
              <a:t>endringer.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Skoleanlegget </a:t>
            </a:r>
            <a:r>
              <a:rPr lang="nb-NO" dirty="0"/>
              <a:t>som </a:t>
            </a:r>
            <a:r>
              <a:rPr lang="nb-NO" b="1" dirty="0"/>
              <a:t>lokalt </a:t>
            </a:r>
            <a:r>
              <a:rPr lang="nb-NO" b="1" dirty="0" smtClean="0"/>
              <a:t>kulturhus </a:t>
            </a:r>
            <a:r>
              <a:rPr lang="nb-NO" dirty="0" smtClean="0"/>
              <a:t>(</a:t>
            </a:r>
            <a:r>
              <a:rPr lang="nb-NO" dirty="0" err="1" smtClean="0"/>
              <a:t>meråpne</a:t>
            </a:r>
            <a:r>
              <a:rPr lang="nb-NO" dirty="0" smtClean="0"/>
              <a:t> bygg)</a:t>
            </a:r>
          </a:p>
          <a:p>
            <a:r>
              <a:rPr lang="nb-NO" dirty="0" smtClean="0"/>
              <a:t> 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/>
              <a:t>Skole/hjem </a:t>
            </a:r>
            <a:r>
              <a:rPr lang="nb-NO" b="1" dirty="0"/>
              <a:t>samarbeidet </a:t>
            </a:r>
            <a:r>
              <a:rPr lang="nb-NO" dirty="0"/>
              <a:t>– gode møteplasser som fremmer </a:t>
            </a:r>
            <a:r>
              <a:rPr lang="nb-NO" dirty="0" smtClean="0"/>
              <a:t>samspill.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Arealet </a:t>
            </a:r>
            <a:r>
              <a:rPr lang="nb-NO" dirty="0"/>
              <a:t>skal effektiviseres og begrenses gjennom </a:t>
            </a:r>
            <a:r>
              <a:rPr lang="nb-NO" b="1" dirty="0"/>
              <a:t>sambruk og </a:t>
            </a:r>
            <a:r>
              <a:rPr lang="nb-NO" b="1" dirty="0" smtClean="0"/>
              <a:t>flerbruk.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934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695561"/>
          </a:xfrm>
        </p:spPr>
        <p:txBody>
          <a:bodyPr/>
          <a:lstStyle/>
          <a:p>
            <a:r>
              <a:rPr lang="nb-NO" dirty="0" smtClean="0"/>
              <a:t>Hvem bygger vi 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600200"/>
            <a:ext cx="9469438" cy="4492625"/>
          </a:xfrm>
        </p:spPr>
        <p:txBody>
          <a:bodyPr/>
          <a:lstStyle/>
          <a:p>
            <a:r>
              <a:rPr lang="nb-NO" dirty="0"/>
              <a:t>Vi må tenke </a:t>
            </a:r>
            <a:r>
              <a:rPr lang="nb-NO" b="1" dirty="0"/>
              <a:t>funksjonelt</a:t>
            </a:r>
            <a:r>
              <a:rPr lang="nb-NO" dirty="0"/>
              <a:t>- skape god </a:t>
            </a:r>
            <a:r>
              <a:rPr lang="nb-NO" dirty="0" smtClean="0"/>
              <a:t>flyt- effektivt</a:t>
            </a:r>
            <a:endParaRPr lang="nb-NO" dirty="0"/>
          </a:p>
          <a:p>
            <a:r>
              <a:rPr lang="nb-NO" b="1" dirty="0"/>
              <a:t>Oversiktlig</a:t>
            </a:r>
            <a:r>
              <a:rPr lang="nb-NO" dirty="0"/>
              <a:t>- lesbart bygg- unngå mobbesoner</a:t>
            </a:r>
          </a:p>
          <a:p>
            <a:pPr marL="0" indent="0">
              <a:buNone/>
            </a:pPr>
            <a:r>
              <a:rPr lang="nb-NO" u="sng" dirty="0"/>
              <a:t>SKOK deler bygget i:</a:t>
            </a:r>
          </a:p>
          <a:p>
            <a:r>
              <a:rPr lang="nb-NO" b="1" dirty="0"/>
              <a:t>Generelt læringsareal</a:t>
            </a:r>
            <a:r>
              <a:rPr lang="nb-NO" dirty="0"/>
              <a:t>: hjemmeområder( læringsrom, garderober, lærerarbeidsplasser)</a:t>
            </a:r>
          </a:p>
          <a:p>
            <a:r>
              <a:rPr lang="nb-NO" b="1" dirty="0"/>
              <a:t>Felles læringsareal</a:t>
            </a:r>
            <a:r>
              <a:rPr lang="nb-NO" dirty="0"/>
              <a:t>: spesialutstyrte rom , </a:t>
            </a:r>
            <a:r>
              <a:rPr lang="nb-NO" dirty="0" smtClean="0"/>
              <a:t>fellesrom</a:t>
            </a:r>
            <a:endParaRPr lang="nb-NO" dirty="0"/>
          </a:p>
          <a:p>
            <a:r>
              <a:rPr lang="nb-NO" b="1" dirty="0"/>
              <a:t>Personalareal</a:t>
            </a:r>
            <a:r>
              <a:rPr lang="nb-NO" dirty="0"/>
              <a:t>: administrasjon, personalrom, garderober, </a:t>
            </a:r>
            <a:r>
              <a:rPr lang="nb-NO" dirty="0" smtClean="0"/>
              <a:t>skolehelse m.m.</a:t>
            </a:r>
            <a:endParaRPr lang="nb-NO" dirty="0"/>
          </a:p>
          <a:p>
            <a:r>
              <a:rPr lang="nb-NO" b="1" dirty="0"/>
              <a:t>Støtteareal</a:t>
            </a:r>
            <a:r>
              <a:rPr lang="nb-NO" dirty="0"/>
              <a:t>: Toaletter, lager, renhold, avfall, tekniske rom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37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73952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Prioriteringer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6195" y="1195755"/>
            <a:ext cx="9469438" cy="4633301"/>
          </a:xfrm>
        </p:spPr>
        <p:txBody>
          <a:bodyPr/>
          <a:lstStyle/>
          <a:p>
            <a:r>
              <a:rPr lang="nb-NO" sz="1600" dirty="0"/>
              <a:t>Et nytt skoleanlegg skal vare i mange tiår, uten store ombyggingsbehov. </a:t>
            </a:r>
            <a:r>
              <a:rPr lang="nb-NO" sz="1600" dirty="0" smtClean="0"/>
              <a:t>Det </a:t>
            </a:r>
            <a:r>
              <a:rPr lang="nb-NO" sz="1600" dirty="0"/>
              <a:t>skal derfor hele tiden søkes etter </a:t>
            </a:r>
            <a:r>
              <a:rPr lang="nb-NO" sz="1600" b="1" dirty="0"/>
              <a:t>framtidsrettede løsninger </a:t>
            </a:r>
            <a:r>
              <a:rPr lang="nb-NO" sz="1600" dirty="0"/>
              <a:t>for utforming av og arealbruk </a:t>
            </a:r>
            <a:r>
              <a:rPr lang="nb-NO" sz="1600"/>
              <a:t>i </a:t>
            </a:r>
            <a:r>
              <a:rPr lang="nb-NO" sz="1600" smtClean="0"/>
              <a:t>skoleanleggene.</a:t>
            </a:r>
            <a:endParaRPr lang="nb-NO" sz="1600" dirty="0"/>
          </a:p>
          <a:p>
            <a:r>
              <a:rPr lang="nb-NO" sz="1600" dirty="0" smtClean="0"/>
              <a:t>Hva er god logistikk? På Haukåsen må vi starte med tilbringersituasjonen for </a:t>
            </a:r>
            <a:r>
              <a:rPr lang="nb-NO" sz="1600" b="1" dirty="0" smtClean="0"/>
              <a:t>elevene:</a:t>
            </a:r>
          </a:p>
          <a:p>
            <a:pPr marL="0" indent="0">
              <a:buNone/>
            </a:pPr>
            <a:r>
              <a:rPr lang="nb-NO" sz="1600" dirty="0" smtClean="0"/>
              <a:t>Taxi, parkering, under tak, venting, foreldre med bil, ankomst, videre inn i bygget, heis, rampe, avdelingen, hvilke funksjoner skal man innom i løpet av dagen, individuelle behov.</a:t>
            </a:r>
          </a:p>
          <a:p>
            <a:r>
              <a:rPr lang="nb-NO" sz="1600" b="1" dirty="0" smtClean="0"/>
              <a:t>Ansatte-</a:t>
            </a:r>
            <a:r>
              <a:rPr lang="nb-NO" sz="1600" dirty="0" smtClean="0"/>
              <a:t> garderober, sykling, dusj, skap. Hvor beveger de seg i løpet av en dag. Nærhet- oppgaver</a:t>
            </a:r>
          </a:p>
          <a:p>
            <a:r>
              <a:rPr lang="nb-NO" sz="1600" b="1" dirty="0" smtClean="0"/>
              <a:t>Besøkende-</a:t>
            </a:r>
            <a:r>
              <a:rPr lang="nb-NO" sz="1600" dirty="0" smtClean="0"/>
              <a:t> hjelpetjenester(</a:t>
            </a:r>
            <a:r>
              <a:rPr lang="nb-NO" sz="1600" dirty="0" err="1" smtClean="0"/>
              <a:t>fysio</a:t>
            </a:r>
            <a:r>
              <a:rPr lang="nb-NO" sz="1600" dirty="0" smtClean="0"/>
              <a:t>, tannlege)</a:t>
            </a:r>
          </a:p>
          <a:p>
            <a:pPr marL="0" indent="0">
              <a:buNone/>
            </a:pPr>
            <a:r>
              <a:rPr lang="nb-NO" sz="1600" dirty="0" smtClean="0"/>
              <a:t>Vi har allerede fått noen innspill i forarbeidet og arkitektene har forslag til løsninger som vi skal se på sammen.</a:t>
            </a:r>
            <a:endParaRPr lang="nb-NO" sz="1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11.03.2020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574963"/>
      </p:ext>
    </p:extLst>
  </p:cSld>
  <p:clrMapOvr>
    <a:masterClrMapping/>
  </p:clrMapOvr>
</p:sld>
</file>

<file path=ppt/theme/theme1.xml><?xml version="1.0" encoding="utf-8"?>
<a:theme xmlns:a="http://schemas.openxmlformats.org/drawingml/2006/main" name="Oslo_2019_enkel_blå_lys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-enkel_lyseblå.pptx" id="{36D289A3-7EF4-4ADA-A722-DBC4AACDCE57}" vid="{ED880F8D-BB01-4F2F-AAE1-FFC9CFB31D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Oslo_2019-enkel_lyseblå</Template>
  <TotalTime>203</TotalTime>
  <Words>552</Words>
  <Application>Microsoft Office PowerPoint</Application>
  <PresentationFormat>Widescreen</PresentationFormat>
  <Paragraphs>95</Paragraphs>
  <Slides>12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Wingdings</vt:lpstr>
      <vt:lpstr>Oslo Sans Office</vt:lpstr>
      <vt:lpstr>Comic Sans MS</vt:lpstr>
      <vt:lpstr>Oslo_2019_enkel_blå_lys</vt:lpstr>
      <vt:lpstr>PowerPoint-presentasjon</vt:lpstr>
      <vt:lpstr>Agenda  kl. 12.00- 14.30</vt:lpstr>
      <vt:lpstr>Mål for brukerprosessen</vt:lpstr>
      <vt:lpstr>Visjon:  Mestring- Læring- Livskvalitet</vt:lpstr>
      <vt:lpstr>PowerPoint-presentasjon</vt:lpstr>
      <vt:lpstr>Brukermøte 1  Funksjonenes plassering (logistikken i bygget)</vt:lpstr>
      <vt:lpstr>PowerPoint-presentasjon</vt:lpstr>
      <vt:lpstr>Hvem bygger vi for?</vt:lpstr>
      <vt:lpstr>Prioriteringer </vt:lpstr>
      <vt:lpstr>Arkitekten har ordet</vt:lpstr>
      <vt:lpstr>Brukerprosessen på Haukåsen skole  12.00-14.30 tirsdager</vt:lpstr>
      <vt:lpstr>TaT dag!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Bernt Hjortland</dc:creator>
  <cp:lastModifiedBy>Bernt Hjortland</cp:lastModifiedBy>
  <cp:revision>25</cp:revision>
  <cp:lastPrinted>2020-02-10T14:06:06Z</cp:lastPrinted>
  <dcterms:created xsi:type="dcterms:W3CDTF">2020-02-10T12:46:47Z</dcterms:created>
  <dcterms:modified xsi:type="dcterms:W3CDTF">2020-03-11T13:36:49Z</dcterms:modified>
</cp:coreProperties>
</file>