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4" r:id="rId4"/>
  </p:sldMasterIdLst>
  <p:notesMasterIdLst>
    <p:notesMasterId r:id="rId16"/>
  </p:notesMasterIdLst>
  <p:handoutMasterIdLst>
    <p:handoutMasterId r:id="rId17"/>
  </p:handoutMasterIdLst>
  <p:sldIdLst>
    <p:sldId id="390" r:id="rId5"/>
    <p:sldId id="386" r:id="rId6"/>
    <p:sldId id="402" r:id="rId7"/>
    <p:sldId id="398" r:id="rId8"/>
    <p:sldId id="396" r:id="rId9"/>
    <p:sldId id="391" r:id="rId10"/>
    <p:sldId id="400" r:id="rId11"/>
    <p:sldId id="394" r:id="rId12"/>
    <p:sldId id="395" r:id="rId13"/>
    <p:sldId id="401" r:id="rId14"/>
    <p:sldId id="399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slo Sans Office" panose="020B0604020202020204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0"/>
            <p14:sldId id="386"/>
            <p14:sldId id="402"/>
            <p14:sldId id="398"/>
            <p14:sldId id="396"/>
            <p14:sldId id="391"/>
            <p14:sldId id="400"/>
            <p14:sldId id="394"/>
            <p14:sldId id="395"/>
            <p14:sldId id="401"/>
            <p14:sldId id="399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13838F-D2A0-6537-4B83-B540A31E182D}" name="Gøril Bertine Lyngstad" initials="GL" userId="S::glyngs@osloskolen.no::064a6d66-27f5-4e76-a676-2c846d96ee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B19E7-3385-4F82-8434-679F6732B552}" v="257" dt="2023-11-01T16:34:00.267"/>
    <p1510:client id="{2797FFEF-A24D-D8AF-32BD-2E1B28341D06}" v="225" dt="2023-11-01T09:16:08.527"/>
    <p1510:client id="{3F25806B-5097-3C45-E5D6-B78BBE3DADA2}" v="628" dt="2023-10-31T17:10:45.535"/>
    <p1510:client id="{5611E1A0-3CFE-76AB-0186-1B26D2F9EBFD}" v="675" dt="2023-10-31T14:53:05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Melby" userId="S::hmelby@osloskolen.no::e0b2be9b-8400-4b06-95f5-59f6262eff95" providerId="AD" clId="Web-{2797FFEF-A24D-D8AF-32BD-2E1B28341D06}"/>
    <pc:docChg chg="modSld">
      <pc:chgData name="Hilde Melby" userId="S::hmelby@osloskolen.no::e0b2be9b-8400-4b06-95f5-59f6262eff95" providerId="AD" clId="Web-{2797FFEF-A24D-D8AF-32BD-2E1B28341D06}" dt="2023-11-01T09:15:53.573" v="209"/>
      <pc:docMkLst>
        <pc:docMk/>
      </pc:docMkLst>
      <pc:sldChg chg="modSp">
        <pc:chgData name="Hilde Melby" userId="S::hmelby@osloskolen.no::e0b2be9b-8400-4b06-95f5-59f6262eff95" providerId="AD" clId="Web-{2797FFEF-A24D-D8AF-32BD-2E1B28341D06}" dt="2023-11-01T09:15:53.573" v="209"/>
        <pc:sldMkLst>
          <pc:docMk/>
          <pc:sldMk cId="1444271790" sldId="394"/>
        </pc:sldMkLst>
        <pc:graphicFrameChg chg="mod modGraphic">
          <ac:chgData name="Hilde Melby" userId="S::hmelby@osloskolen.no::e0b2be9b-8400-4b06-95f5-59f6262eff95" providerId="AD" clId="Web-{2797FFEF-A24D-D8AF-32BD-2E1B28341D06}" dt="2023-11-01T09:15:53.573" v="209"/>
          <ac:graphicFrameMkLst>
            <pc:docMk/>
            <pc:sldMk cId="1444271790" sldId="394"/>
            <ac:graphicFrameMk id="7" creationId="{FADA9028-7B27-DFA5-EF05-FBCB923D33F0}"/>
          </ac:graphicFrameMkLst>
        </pc:graphicFrameChg>
        <pc:picChg chg="mod">
          <ac:chgData name="Hilde Melby" userId="S::hmelby@osloskolen.no::e0b2be9b-8400-4b06-95f5-59f6262eff95" providerId="AD" clId="Web-{2797FFEF-A24D-D8AF-32BD-2E1B28341D06}" dt="2023-11-01T09:10:13.486" v="37" actId="1076"/>
          <ac:picMkLst>
            <pc:docMk/>
            <pc:sldMk cId="1444271790" sldId="394"/>
            <ac:picMk id="6" creationId="{4AF1B522-EF31-5BBB-C475-F476B5170899}"/>
          </ac:picMkLst>
        </pc:picChg>
      </pc:sldChg>
    </pc:docChg>
  </pc:docChgLst>
  <pc:docChgLst>
    <pc:chgData name="Hilde Melby" userId="S::hmelby@osloskolen.no::e0b2be9b-8400-4b06-95f5-59f6262eff95" providerId="AD" clId="Web-{5611E1A0-3CFE-76AB-0186-1B26D2F9EBFD}"/>
    <pc:docChg chg="addSld modSld sldOrd modSection">
      <pc:chgData name="Hilde Melby" userId="S::hmelby@osloskolen.no::e0b2be9b-8400-4b06-95f5-59f6262eff95" providerId="AD" clId="Web-{5611E1A0-3CFE-76AB-0186-1B26D2F9EBFD}" dt="2023-10-31T14:53:05.148" v="631" actId="20577"/>
      <pc:docMkLst>
        <pc:docMk/>
      </pc:docMkLst>
      <pc:sldChg chg="modSp ord">
        <pc:chgData name="Hilde Melby" userId="S::hmelby@osloskolen.no::e0b2be9b-8400-4b06-95f5-59f6262eff95" providerId="AD" clId="Web-{5611E1A0-3CFE-76AB-0186-1B26D2F9EBFD}" dt="2023-10-31T14:52:55.366" v="627" actId="20577"/>
        <pc:sldMkLst>
          <pc:docMk/>
          <pc:sldMk cId="1017892449" sldId="386"/>
        </pc:sldMkLst>
        <pc:spChg chg="mod">
          <ac:chgData name="Hilde Melby" userId="S::hmelby@osloskolen.no::e0b2be9b-8400-4b06-95f5-59f6262eff95" providerId="AD" clId="Web-{5611E1A0-3CFE-76AB-0186-1B26D2F9EBFD}" dt="2023-10-31T14:27:27.507" v="15" actId="20577"/>
          <ac:spMkLst>
            <pc:docMk/>
            <pc:sldMk cId="1017892449" sldId="386"/>
            <ac:spMk id="2" creationId="{658409EA-AD51-C642-9D05-16BDCA946A79}"/>
          </ac:spMkLst>
        </pc:spChg>
        <pc:spChg chg="mod">
          <ac:chgData name="Hilde Melby" userId="S::hmelby@osloskolen.no::e0b2be9b-8400-4b06-95f5-59f6262eff95" providerId="AD" clId="Web-{5611E1A0-3CFE-76AB-0186-1B26D2F9EBFD}" dt="2023-10-31T14:52:55.366" v="627" actId="20577"/>
          <ac:spMkLst>
            <pc:docMk/>
            <pc:sldMk cId="1017892449" sldId="386"/>
            <ac:spMk id="3" creationId="{2215BFF1-0A6E-CA42-A052-D438A957FE8B}"/>
          </ac:spMkLst>
        </pc:spChg>
      </pc:sldChg>
      <pc:sldChg chg="modSp">
        <pc:chgData name="Hilde Melby" userId="S::hmelby@osloskolen.no::e0b2be9b-8400-4b06-95f5-59f6262eff95" providerId="AD" clId="Web-{5611E1A0-3CFE-76AB-0186-1B26D2F9EBFD}" dt="2023-10-31T14:18:11.568" v="12" actId="20577"/>
        <pc:sldMkLst>
          <pc:docMk/>
          <pc:sldMk cId="2302143666" sldId="390"/>
        </pc:sldMkLst>
        <pc:spChg chg="mod">
          <ac:chgData name="Hilde Melby" userId="S::hmelby@osloskolen.no::e0b2be9b-8400-4b06-95f5-59f6262eff95" providerId="AD" clId="Web-{5611E1A0-3CFE-76AB-0186-1B26D2F9EBFD}" dt="2023-10-31T14:18:11.568" v="12" actId="20577"/>
          <ac:spMkLst>
            <pc:docMk/>
            <pc:sldMk cId="2302143666" sldId="390"/>
            <ac:spMk id="2" creationId="{00000000-0000-0000-0000-000000000000}"/>
          </ac:spMkLst>
        </pc:spChg>
      </pc:sldChg>
      <pc:sldChg chg="modSp">
        <pc:chgData name="Hilde Melby" userId="S::hmelby@osloskolen.no::e0b2be9b-8400-4b06-95f5-59f6262eff95" providerId="AD" clId="Web-{5611E1A0-3CFE-76AB-0186-1B26D2F9EBFD}" dt="2023-10-31T14:42:20.425" v="141" actId="20577"/>
        <pc:sldMkLst>
          <pc:docMk/>
          <pc:sldMk cId="1720805592" sldId="391"/>
        </pc:sldMkLst>
        <pc:spChg chg="mod">
          <ac:chgData name="Hilde Melby" userId="S::hmelby@osloskolen.no::e0b2be9b-8400-4b06-95f5-59f6262eff95" providerId="AD" clId="Web-{5611E1A0-3CFE-76AB-0186-1B26D2F9EBFD}" dt="2023-10-31T14:42:12.050" v="140" actId="20577"/>
          <ac:spMkLst>
            <pc:docMk/>
            <pc:sldMk cId="1720805592" sldId="391"/>
            <ac:spMk id="2" creationId="{00000000-0000-0000-0000-000000000000}"/>
          </ac:spMkLst>
        </pc:spChg>
        <pc:spChg chg="mod">
          <ac:chgData name="Hilde Melby" userId="S::hmelby@osloskolen.no::e0b2be9b-8400-4b06-95f5-59f6262eff95" providerId="AD" clId="Web-{5611E1A0-3CFE-76AB-0186-1B26D2F9EBFD}" dt="2023-10-31T14:42:20.425" v="141" actId="20577"/>
          <ac:spMkLst>
            <pc:docMk/>
            <pc:sldMk cId="1720805592" sldId="391"/>
            <ac:spMk id="3" creationId="{00000000-0000-0000-0000-000000000000}"/>
          </ac:spMkLst>
        </pc:spChg>
      </pc:sldChg>
      <pc:sldChg chg="addSp modSp new">
        <pc:chgData name="Hilde Melby" userId="S::hmelby@osloskolen.no::e0b2be9b-8400-4b06-95f5-59f6262eff95" providerId="AD" clId="Web-{5611E1A0-3CFE-76AB-0186-1B26D2F9EBFD}" dt="2023-10-31T14:52:07.740" v="618"/>
        <pc:sldMkLst>
          <pc:docMk/>
          <pc:sldMk cId="2310280210" sldId="392"/>
        </pc:sldMkLst>
        <pc:spChg chg="mod">
          <ac:chgData name="Hilde Melby" userId="S::hmelby@osloskolen.no::e0b2be9b-8400-4b06-95f5-59f6262eff95" providerId="AD" clId="Web-{5611E1A0-3CFE-76AB-0186-1B26D2F9EBFD}" dt="2023-10-31T14:43:11.614" v="168" actId="20577"/>
          <ac:spMkLst>
            <pc:docMk/>
            <pc:sldMk cId="2310280210" sldId="392"/>
            <ac:spMk id="2" creationId="{BFD3E08C-9FFA-28DB-2F4F-832F17DC1241}"/>
          </ac:spMkLst>
        </pc:spChg>
        <pc:graphicFrameChg chg="add mod modGraphic">
          <ac:chgData name="Hilde Melby" userId="S::hmelby@osloskolen.no::e0b2be9b-8400-4b06-95f5-59f6262eff95" providerId="AD" clId="Web-{5611E1A0-3CFE-76AB-0186-1B26D2F9EBFD}" dt="2023-10-31T14:52:07.740" v="618"/>
          <ac:graphicFrameMkLst>
            <pc:docMk/>
            <pc:sldMk cId="2310280210" sldId="392"/>
            <ac:graphicFrameMk id="6" creationId="{7DE37650-AD60-51A5-4416-348C121AAF3A}"/>
          </ac:graphicFrameMkLst>
        </pc:graphicFrameChg>
      </pc:sldChg>
      <pc:sldChg chg="modSp add replId">
        <pc:chgData name="Hilde Melby" userId="S::hmelby@osloskolen.no::e0b2be9b-8400-4b06-95f5-59f6262eff95" providerId="AD" clId="Web-{5611E1A0-3CFE-76AB-0186-1B26D2F9EBFD}" dt="2023-10-31T14:42:50.739" v="156" actId="20577"/>
        <pc:sldMkLst>
          <pc:docMk/>
          <pc:sldMk cId="3712137538" sldId="393"/>
        </pc:sldMkLst>
        <pc:spChg chg="mod">
          <ac:chgData name="Hilde Melby" userId="S::hmelby@osloskolen.no::e0b2be9b-8400-4b06-95f5-59f6262eff95" providerId="AD" clId="Web-{5611E1A0-3CFE-76AB-0186-1B26D2F9EBFD}" dt="2023-10-31T14:42:30.316" v="144" actId="20577"/>
          <ac:spMkLst>
            <pc:docMk/>
            <pc:sldMk cId="3712137538" sldId="393"/>
            <ac:spMk id="2" creationId="{00000000-0000-0000-0000-000000000000}"/>
          </ac:spMkLst>
        </pc:spChg>
        <pc:spChg chg="mod">
          <ac:chgData name="Hilde Melby" userId="S::hmelby@osloskolen.no::e0b2be9b-8400-4b06-95f5-59f6262eff95" providerId="AD" clId="Web-{5611E1A0-3CFE-76AB-0186-1B26D2F9EBFD}" dt="2023-10-31T14:42:50.739" v="156" actId="20577"/>
          <ac:spMkLst>
            <pc:docMk/>
            <pc:sldMk cId="3712137538" sldId="393"/>
            <ac:spMk id="3" creationId="{00000000-0000-0000-0000-000000000000}"/>
          </ac:spMkLst>
        </pc:spChg>
      </pc:sldChg>
      <pc:sldChg chg="addSp modSp new">
        <pc:chgData name="Hilde Melby" userId="S::hmelby@osloskolen.no::e0b2be9b-8400-4b06-95f5-59f6262eff95" providerId="AD" clId="Web-{5611E1A0-3CFE-76AB-0186-1B26D2F9EBFD}" dt="2023-10-31T14:50:06.986" v="576"/>
        <pc:sldMkLst>
          <pc:docMk/>
          <pc:sldMk cId="1444271790" sldId="394"/>
        </pc:sldMkLst>
        <pc:spChg chg="mod">
          <ac:chgData name="Hilde Melby" userId="S::hmelby@osloskolen.no::e0b2be9b-8400-4b06-95f5-59f6262eff95" providerId="AD" clId="Web-{5611E1A0-3CFE-76AB-0186-1B26D2F9EBFD}" dt="2023-10-31T14:46:56.387" v="496" actId="20577"/>
          <ac:spMkLst>
            <pc:docMk/>
            <pc:sldMk cId="1444271790" sldId="394"/>
            <ac:spMk id="2" creationId="{8B10BCFF-C9AD-295C-AD4C-E7EA1F1FF93A}"/>
          </ac:spMkLst>
        </pc:spChg>
        <pc:spChg chg="mod">
          <ac:chgData name="Hilde Melby" userId="S::hmelby@osloskolen.no::e0b2be9b-8400-4b06-95f5-59f6262eff95" providerId="AD" clId="Web-{5611E1A0-3CFE-76AB-0186-1B26D2F9EBFD}" dt="2023-10-31T14:46:52.887" v="495" actId="1076"/>
          <ac:spMkLst>
            <pc:docMk/>
            <pc:sldMk cId="1444271790" sldId="394"/>
            <ac:spMk id="3" creationId="{89E4E07B-DF19-BCA0-8DF6-376BAB6E6D83}"/>
          </ac:spMkLst>
        </pc:spChg>
        <pc:graphicFrameChg chg="add mod modGraphic">
          <ac:chgData name="Hilde Melby" userId="S::hmelby@osloskolen.no::e0b2be9b-8400-4b06-95f5-59f6262eff95" providerId="AD" clId="Web-{5611E1A0-3CFE-76AB-0186-1B26D2F9EBFD}" dt="2023-10-31T14:50:06.986" v="576"/>
          <ac:graphicFrameMkLst>
            <pc:docMk/>
            <pc:sldMk cId="1444271790" sldId="394"/>
            <ac:graphicFrameMk id="7" creationId="{FADA9028-7B27-DFA5-EF05-FBCB923D33F0}"/>
          </ac:graphicFrameMkLst>
        </pc:graphicFrameChg>
        <pc:picChg chg="add mod">
          <ac:chgData name="Hilde Melby" userId="S::hmelby@osloskolen.no::e0b2be9b-8400-4b06-95f5-59f6262eff95" providerId="AD" clId="Web-{5611E1A0-3CFE-76AB-0186-1B26D2F9EBFD}" dt="2023-10-31T14:47:42.466" v="501" actId="1076"/>
          <ac:picMkLst>
            <pc:docMk/>
            <pc:sldMk cId="1444271790" sldId="394"/>
            <ac:picMk id="6" creationId="{4AF1B522-EF31-5BBB-C475-F476B5170899}"/>
          </ac:picMkLst>
        </pc:picChg>
      </pc:sldChg>
      <pc:sldChg chg="modSp new">
        <pc:chgData name="Hilde Melby" userId="S::hmelby@osloskolen.no::e0b2be9b-8400-4b06-95f5-59f6262eff95" providerId="AD" clId="Web-{5611E1A0-3CFE-76AB-0186-1B26D2F9EBFD}" dt="2023-10-31T14:53:05.148" v="631" actId="20577"/>
        <pc:sldMkLst>
          <pc:docMk/>
          <pc:sldMk cId="1930479228" sldId="395"/>
        </pc:sldMkLst>
        <pc:spChg chg="mod">
          <ac:chgData name="Hilde Melby" userId="S::hmelby@osloskolen.no::e0b2be9b-8400-4b06-95f5-59f6262eff95" providerId="AD" clId="Web-{5611E1A0-3CFE-76AB-0186-1B26D2F9EBFD}" dt="2023-10-31T14:53:05.148" v="631" actId="20577"/>
          <ac:spMkLst>
            <pc:docMk/>
            <pc:sldMk cId="1930479228" sldId="395"/>
            <ac:spMk id="2" creationId="{AFA0320B-86FF-B9E2-DE44-E9ACDA748995}"/>
          </ac:spMkLst>
        </pc:spChg>
      </pc:sldChg>
    </pc:docChg>
  </pc:docChgLst>
  <pc:docChgLst>
    <pc:chgData name="Hilde Melby" userId="S::hmelby@osloskolen.no::e0b2be9b-8400-4b06-95f5-59f6262eff95" providerId="AD" clId="Web-{02CB19E7-3385-4F82-8434-679F6732B552}"/>
    <pc:docChg chg="modSld">
      <pc:chgData name="Hilde Melby" userId="S::hmelby@osloskolen.no::e0b2be9b-8400-4b06-95f5-59f6262eff95" providerId="AD" clId="Web-{02CB19E7-3385-4F82-8434-679F6732B552}" dt="2023-11-01T16:34:00.267" v="245"/>
      <pc:docMkLst>
        <pc:docMk/>
      </pc:docMkLst>
      <pc:sldChg chg="modSp">
        <pc:chgData name="Hilde Melby" userId="S::hmelby@osloskolen.no::e0b2be9b-8400-4b06-95f5-59f6262eff95" providerId="AD" clId="Web-{02CB19E7-3385-4F82-8434-679F6732B552}" dt="2023-11-01T16:34:00.267" v="245"/>
        <pc:sldMkLst>
          <pc:docMk/>
          <pc:sldMk cId="1444271790" sldId="394"/>
        </pc:sldMkLst>
        <pc:graphicFrameChg chg="mod modGraphic">
          <ac:chgData name="Hilde Melby" userId="S::hmelby@osloskolen.no::e0b2be9b-8400-4b06-95f5-59f6262eff95" providerId="AD" clId="Web-{02CB19E7-3385-4F82-8434-679F6732B552}" dt="2023-11-01T16:34:00.267" v="245"/>
          <ac:graphicFrameMkLst>
            <pc:docMk/>
            <pc:sldMk cId="1444271790" sldId="394"/>
            <ac:graphicFrameMk id="7" creationId="{FADA9028-7B27-DFA5-EF05-FBCB923D33F0}"/>
          </ac:graphicFrameMkLst>
        </pc:graphicFrameChg>
        <pc:picChg chg="mod">
          <ac:chgData name="Hilde Melby" userId="S::hmelby@osloskolen.no::e0b2be9b-8400-4b06-95f5-59f6262eff95" providerId="AD" clId="Web-{02CB19E7-3385-4F82-8434-679F6732B552}" dt="2023-11-01T16:33:55.845" v="244" actId="1076"/>
          <ac:picMkLst>
            <pc:docMk/>
            <pc:sldMk cId="1444271790" sldId="394"/>
            <ac:picMk id="6" creationId="{4AF1B522-EF31-5BBB-C475-F476B5170899}"/>
          </ac:picMkLst>
        </pc:picChg>
      </pc:sldChg>
    </pc:docChg>
  </pc:docChgLst>
  <pc:docChgLst>
    <pc:chgData name="Gøril Bertine Lyngstad" userId="S::glyngs@osloskolen.no::064a6d66-27f5-4e76-a676-2c846d96ee6a" providerId="AD" clId="Web-{3F25806B-5097-3C45-E5D6-B78BBE3DADA2}"/>
    <pc:docChg chg="mod addSld delSld modSld sldOrd modSection">
      <pc:chgData name="Gøril Bertine Lyngstad" userId="S::glyngs@osloskolen.no::064a6d66-27f5-4e76-a676-2c846d96ee6a" providerId="AD" clId="Web-{3F25806B-5097-3C45-E5D6-B78BBE3DADA2}" dt="2023-10-31T17:10:45.535" v="610"/>
      <pc:docMkLst>
        <pc:docMk/>
      </pc:docMkLst>
      <pc:sldChg chg="modSp mod ord modClrScheme addCm delCm modCm chgLayout">
        <pc:chgData name="Gøril Bertine Lyngstad" userId="S::glyngs@osloskolen.no::064a6d66-27f5-4e76-a676-2c846d96ee6a" providerId="AD" clId="Web-{3F25806B-5097-3C45-E5D6-B78BBE3DADA2}" dt="2023-10-31T17:02:11.065" v="584"/>
        <pc:sldMkLst>
          <pc:docMk/>
          <pc:sldMk cId="1017892449" sldId="386"/>
        </pc:sldMkLst>
        <pc:spChg chg="mod">
          <ac:chgData name="Gøril Bertine Lyngstad" userId="S::glyngs@osloskolen.no::064a6d66-27f5-4e76-a676-2c846d96ee6a" providerId="AD" clId="Web-{3F25806B-5097-3C45-E5D6-B78BBE3DADA2}" dt="2023-10-31T17:01:52.143" v="583"/>
          <ac:spMkLst>
            <pc:docMk/>
            <pc:sldMk cId="1017892449" sldId="386"/>
            <ac:spMk id="2" creationId="{658409EA-AD51-C642-9D05-16BDCA946A79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7:01:52.143" v="583"/>
          <ac:spMkLst>
            <pc:docMk/>
            <pc:sldMk cId="1017892449" sldId="386"/>
            <ac:spMk id="3" creationId="{2215BFF1-0A6E-CA42-A052-D438A957FE8B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7:01:52.143" v="583"/>
          <ac:spMkLst>
            <pc:docMk/>
            <pc:sldMk cId="1017892449" sldId="386"/>
            <ac:spMk id="4" creationId="{5FFA4D0A-9075-544C-9CF7-4D98840E7B2E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7:01:52.143" v="583"/>
          <ac:spMkLst>
            <pc:docMk/>
            <pc:sldMk cId="1017892449" sldId="386"/>
            <ac:spMk id="5" creationId="{C546ACCD-139C-8C45-99C0-BE1510EA8F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Gøril Bertine Lyngstad" userId="S::glyngs@osloskolen.no::064a6d66-27f5-4e76-a676-2c846d96ee6a" providerId="AD" clId="Web-{3F25806B-5097-3C45-E5D6-B78BBE3DADA2}" dt="2023-10-31T17:02:11.065" v="584"/>
              <pc2:cmMkLst xmlns:pc2="http://schemas.microsoft.com/office/powerpoint/2019/9/main/command">
                <pc:docMk/>
                <pc:sldMk cId="1017892449" sldId="386"/>
                <pc2:cmMk id="{204CC1D7-C9C5-46DB-8CAB-4DC228D710E9}"/>
              </pc2:cmMkLst>
            </pc226:cmChg>
          </p:ext>
        </pc:extLst>
      </pc:sldChg>
      <pc:sldChg chg="addSp delSp modSp mod modClrScheme chgLayout">
        <pc:chgData name="Gøril Bertine Lyngstad" userId="S::glyngs@osloskolen.no::064a6d66-27f5-4e76-a676-2c846d96ee6a" providerId="AD" clId="Web-{3F25806B-5097-3C45-E5D6-B78BBE3DADA2}" dt="2023-10-31T16:51:03.621" v="482" actId="20577"/>
        <pc:sldMkLst>
          <pc:docMk/>
          <pc:sldMk cId="1720805592" sldId="391"/>
        </pc:sldMkLst>
        <pc:spChg chg="mod ord">
          <ac:chgData name="Gøril Bertine Lyngstad" userId="S::glyngs@osloskolen.no::064a6d66-27f5-4e76-a676-2c846d96ee6a" providerId="AD" clId="Web-{3F25806B-5097-3C45-E5D6-B78BBE3DADA2}" dt="2023-10-31T16:16:33.495" v="454" actId="1076"/>
          <ac:spMkLst>
            <pc:docMk/>
            <pc:sldMk cId="1720805592" sldId="391"/>
            <ac:spMk id="2" creationId="{00000000-0000-0000-0000-000000000000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6:51:03.621" v="482" actId="20577"/>
          <ac:spMkLst>
            <pc:docMk/>
            <pc:sldMk cId="1720805592" sldId="391"/>
            <ac:spMk id="3" creationId="{00000000-0000-0000-0000-000000000000}"/>
          </ac:spMkLst>
        </pc:spChg>
        <pc:spChg chg="mod ord modVis">
          <ac:chgData name="Gøril Bertine Lyngstad" userId="S::glyngs@osloskolen.no::064a6d66-27f5-4e76-a676-2c846d96ee6a" providerId="AD" clId="Web-{3F25806B-5097-3C45-E5D6-B78BBE3DADA2}" dt="2023-10-31T16:11:49.613" v="329"/>
          <ac:spMkLst>
            <pc:docMk/>
            <pc:sldMk cId="1720805592" sldId="391"/>
            <ac:spMk id="4" creationId="{00000000-0000-0000-0000-000000000000}"/>
          </ac:spMkLst>
        </pc:spChg>
        <pc:spChg chg="mod ord modVis">
          <ac:chgData name="Gøril Bertine Lyngstad" userId="S::glyngs@osloskolen.no::064a6d66-27f5-4e76-a676-2c846d96ee6a" providerId="AD" clId="Web-{3F25806B-5097-3C45-E5D6-B78BBE3DADA2}" dt="2023-10-31T16:11:49.613" v="329"/>
          <ac:spMkLst>
            <pc:docMk/>
            <pc:sldMk cId="1720805592" sldId="391"/>
            <ac:spMk id="5" creationId="{00000000-0000-0000-0000-000000000000}"/>
          </ac:spMkLst>
        </pc:spChg>
        <pc:spChg chg="add del mod ord">
          <ac:chgData name="Gøril Bertine Lyngstad" userId="S::glyngs@osloskolen.no::064a6d66-27f5-4e76-a676-2c846d96ee6a" providerId="AD" clId="Web-{3F25806B-5097-3C45-E5D6-B78BBE3DADA2}" dt="2023-10-31T16:11:49.613" v="329"/>
          <ac:spMkLst>
            <pc:docMk/>
            <pc:sldMk cId="1720805592" sldId="391"/>
            <ac:spMk id="6" creationId="{348F4DF5-B6A3-DCBD-D698-B0D425AB0448}"/>
          </ac:spMkLst>
        </pc:spChg>
        <pc:picChg chg="add del">
          <ac:chgData name="Gøril Bertine Lyngstad" userId="S::glyngs@osloskolen.no::064a6d66-27f5-4e76-a676-2c846d96ee6a" providerId="AD" clId="Web-{3F25806B-5097-3C45-E5D6-B78BBE3DADA2}" dt="2023-10-31T16:11:49.598" v="328"/>
          <ac:picMkLst>
            <pc:docMk/>
            <pc:sldMk cId="1720805592" sldId="391"/>
            <ac:picMk id="8" creationId="{18128C71-D970-C7B8-663D-ADB64F71BFE8}"/>
          </ac:picMkLst>
        </pc:picChg>
        <pc:picChg chg="add">
          <ac:chgData name="Gøril Bertine Lyngstad" userId="S::glyngs@osloskolen.no::064a6d66-27f5-4e76-a676-2c846d96ee6a" providerId="AD" clId="Web-{3F25806B-5097-3C45-E5D6-B78BBE3DADA2}" dt="2023-10-31T16:11:49.613" v="329"/>
          <ac:picMkLst>
            <pc:docMk/>
            <pc:sldMk cId="1720805592" sldId="391"/>
            <ac:picMk id="10" creationId="{35FE71B9-E99D-935C-5FA8-81F8533C16F2}"/>
          </ac:picMkLst>
        </pc:picChg>
      </pc:sldChg>
      <pc:sldChg chg="del">
        <pc:chgData name="Gøril Bertine Lyngstad" userId="S::glyngs@osloskolen.no::064a6d66-27f5-4e76-a676-2c846d96ee6a" providerId="AD" clId="Web-{3F25806B-5097-3C45-E5D6-B78BBE3DADA2}" dt="2023-10-31T15:49:03.672" v="175"/>
        <pc:sldMkLst>
          <pc:docMk/>
          <pc:sldMk cId="2310280210" sldId="392"/>
        </pc:sldMkLst>
      </pc:sldChg>
      <pc:sldChg chg="modSp del">
        <pc:chgData name="Gøril Bertine Lyngstad" userId="S::glyngs@osloskolen.no::064a6d66-27f5-4e76-a676-2c846d96ee6a" providerId="AD" clId="Web-{3F25806B-5097-3C45-E5D6-B78BBE3DADA2}" dt="2023-10-31T16:52:23.358" v="525"/>
        <pc:sldMkLst>
          <pc:docMk/>
          <pc:sldMk cId="3712137538" sldId="393"/>
        </pc:sldMkLst>
        <pc:spChg chg="mod">
          <ac:chgData name="Gøril Bertine Lyngstad" userId="S::glyngs@osloskolen.no::064a6d66-27f5-4e76-a676-2c846d96ee6a" providerId="AD" clId="Web-{3F25806B-5097-3C45-E5D6-B78BBE3DADA2}" dt="2023-10-31T16:13:29.116" v="386" actId="20577"/>
          <ac:spMkLst>
            <pc:docMk/>
            <pc:sldMk cId="3712137538" sldId="393"/>
            <ac:spMk id="2" creationId="{00000000-0000-0000-0000-000000000000}"/>
          </ac:spMkLst>
        </pc:spChg>
      </pc:sldChg>
      <pc:sldChg chg="delSp modSp new mod modClrScheme chgLayout">
        <pc:chgData name="Gøril Bertine Lyngstad" userId="S::glyngs@osloskolen.no::064a6d66-27f5-4e76-a676-2c846d96ee6a" providerId="AD" clId="Web-{3F25806B-5097-3C45-E5D6-B78BBE3DADA2}" dt="2023-10-31T15:54:32.040" v="190" actId="20577"/>
        <pc:sldMkLst>
          <pc:docMk/>
          <pc:sldMk cId="2429436099" sldId="396"/>
        </pc:sldMkLst>
        <pc:spChg chg="del">
          <ac:chgData name="Gøril Bertine Lyngstad" userId="S::glyngs@osloskolen.no::064a6d66-27f5-4e76-a676-2c846d96ee6a" providerId="AD" clId="Web-{3F25806B-5097-3C45-E5D6-B78BBE3DADA2}" dt="2023-10-31T15:52:33.037" v="178"/>
          <ac:spMkLst>
            <pc:docMk/>
            <pc:sldMk cId="2429436099" sldId="396"/>
            <ac:spMk id="2" creationId="{07A53578-D0BE-C096-131F-B370B02F0FD7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5:54:10.492" v="188"/>
          <ac:spMkLst>
            <pc:docMk/>
            <pc:sldMk cId="2429436099" sldId="396"/>
            <ac:spMk id="3" creationId="{9BA3B3D4-2AA9-719D-30EB-20C53F9FB50E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5:54:10.492" v="188"/>
          <ac:spMkLst>
            <pc:docMk/>
            <pc:sldMk cId="2429436099" sldId="396"/>
            <ac:spMk id="4" creationId="{5481B9FD-0702-04EB-4D00-6507D9E21738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5:54:10.492" v="188"/>
          <ac:spMkLst>
            <pc:docMk/>
            <pc:sldMk cId="2429436099" sldId="396"/>
            <ac:spMk id="5" creationId="{6DFD9CFA-77B7-FBE9-E31C-80ED1A50E7BF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5:54:32.040" v="190" actId="20577"/>
          <ac:spMkLst>
            <pc:docMk/>
            <pc:sldMk cId="2429436099" sldId="396"/>
            <ac:spMk id="6" creationId="{6D7FAC22-AAE2-F9C1-D6D4-3F6D9323C436}"/>
          </ac:spMkLst>
        </pc:spChg>
      </pc:sldChg>
      <pc:sldChg chg="addSp delSp modSp new del mod ord modClrScheme chgLayout">
        <pc:chgData name="Gøril Bertine Lyngstad" userId="S::glyngs@osloskolen.no::064a6d66-27f5-4e76-a676-2c846d96ee6a" providerId="AD" clId="Web-{3F25806B-5097-3C45-E5D6-B78BBE3DADA2}" dt="2023-10-31T17:10:45.535" v="610"/>
        <pc:sldMkLst>
          <pc:docMk/>
          <pc:sldMk cId="705293322" sldId="397"/>
        </pc:sldMkLst>
        <pc:spChg chg="add del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2" creationId="{FD25C3BC-EEE6-0F3E-0BCD-1C6C4E67D496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3" creationId="{86098185-E6EA-F283-2758-70CBDC967D0F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4" creationId="{081E41CB-73E2-2B15-7920-B8903950A757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5" creationId="{DCA57739-30F2-A869-1789-92A2A7867BFB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6" creationId="{A37D1E34-BDB9-4D7D-F323-EA6964D72D40}"/>
          </ac:spMkLst>
        </pc:spChg>
        <pc:spChg chg="add del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7" creationId="{DD46F6EF-1C72-6D4D-14F7-CD370009FEBA}"/>
          </ac:spMkLst>
        </pc:spChg>
        <pc:spChg chg="add del mod ord">
          <ac:chgData name="Gøril Bertine Lyngstad" userId="S::glyngs@osloskolen.no::064a6d66-27f5-4e76-a676-2c846d96ee6a" providerId="AD" clId="Web-{3F25806B-5097-3C45-E5D6-B78BBE3DADA2}" dt="2023-10-31T17:06:21.401" v="587"/>
          <ac:spMkLst>
            <pc:docMk/>
            <pc:sldMk cId="705293322" sldId="397"/>
            <ac:spMk id="8" creationId="{1D888863-C7E4-0D76-84B0-3DE235767E89}"/>
          </ac:spMkLst>
        </pc:spChg>
      </pc:sldChg>
      <pc:sldChg chg="modSp add replId">
        <pc:chgData name="Gøril Bertine Lyngstad" userId="S::glyngs@osloskolen.no::064a6d66-27f5-4e76-a676-2c846d96ee6a" providerId="AD" clId="Web-{3F25806B-5097-3C45-E5D6-B78BBE3DADA2}" dt="2023-10-31T15:47:42.264" v="173"/>
        <pc:sldMkLst>
          <pc:docMk/>
          <pc:sldMk cId="1353581938" sldId="398"/>
        </pc:sldMkLst>
        <pc:graphicFrameChg chg="mod modGraphic">
          <ac:chgData name="Gøril Bertine Lyngstad" userId="S::glyngs@osloskolen.no::064a6d66-27f5-4e76-a676-2c846d96ee6a" providerId="AD" clId="Web-{3F25806B-5097-3C45-E5D6-B78BBE3DADA2}" dt="2023-10-31T15:47:42.264" v="173"/>
          <ac:graphicFrameMkLst>
            <pc:docMk/>
            <pc:sldMk cId="1353581938" sldId="398"/>
            <ac:graphicFrameMk id="6" creationId="{7DE37650-AD60-51A5-4416-348C121AAF3A}"/>
          </ac:graphicFrameMkLst>
        </pc:graphicFrameChg>
      </pc:sldChg>
      <pc:sldChg chg="add ord replId">
        <pc:chgData name="Gøril Bertine Lyngstad" userId="S::glyngs@osloskolen.no::064a6d66-27f5-4e76-a676-2c846d96ee6a" providerId="AD" clId="Web-{3F25806B-5097-3C45-E5D6-B78BBE3DADA2}" dt="2023-10-31T17:04:24.304" v="585"/>
        <pc:sldMkLst>
          <pc:docMk/>
          <pc:sldMk cId="2479109891" sldId="399"/>
        </pc:sldMkLst>
      </pc:sldChg>
      <pc:sldChg chg="add del replId">
        <pc:chgData name="Gøril Bertine Lyngstad" userId="S::glyngs@osloskolen.no::064a6d66-27f5-4e76-a676-2c846d96ee6a" providerId="AD" clId="Web-{3F25806B-5097-3C45-E5D6-B78BBE3DADA2}" dt="2023-10-31T15:50:33.799" v="177"/>
        <pc:sldMkLst>
          <pc:docMk/>
          <pc:sldMk cId="202057068" sldId="400"/>
        </pc:sldMkLst>
      </pc:sldChg>
      <pc:sldChg chg="addSp modSp add mod replId modClrScheme chgLayout">
        <pc:chgData name="Gøril Bertine Lyngstad" userId="S::glyngs@osloskolen.no::064a6d66-27f5-4e76-a676-2c846d96ee6a" providerId="AD" clId="Web-{3F25806B-5097-3C45-E5D6-B78BBE3DADA2}" dt="2023-10-31T16:52:16.608" v="524" actId="20577"/>
        <pc:sldMkLst>
          <pc:docMk/>
          <pc:sldMk cId="3324511448" sldId="400"/>
        </pc:sldMkLst>
        <pc:spChg chg="mod">
          <ac:chgData name="Gøril Bertine Lyngstad" userId="S::glyngs@osloskolen.no::064a6d66-27f5-4e76-a676-2c846d96ee6a" providerId="AD" clId="Web-{3F25806B-5097-3C45-E5D6-B78BBE3DADA2}" dt="2023-10-31T16:14:19.945" v="389"/>
          <ac:spMkLst>
            <pc:docMk/>
            <pc:sldMk cId="3324511448" sldId="400"/>
            <ac:spMk id="2" creationId="{00000000-0000-0000-0000-000000000000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52:16.608" v="524" actId="20577"/>
          <ac:spMkLst>
            <pc:docMk/>
            <pc:sldMk cId="3324511448" sldId="400"/>
            <ac:spMk id="3" creationId="{00000000-0000-0000-0000-000000000000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14:19.945" v="389"/>
          <ac:spMkLst>
            <pc:docMk/>
            <pc:sldMk cId="3324511448" sldId="400"/>
            <ac:spMk id="4" creationId="{00000000-0000-0000-0000-000000000000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14:19.945" v="389"/>
          <ac:spMkLst>
            <pc:docMk/>
            <pc:sldMk cId="3324511448" sldId="400"/>
            <ac:spMk id="5" creationId="{00000000-0000-0000-0000-000000000000}"/>
          </ac:spMkLst>
        </pc:spChg>
        <pc:spChg chg="add mod">
          <ac:chgData name="Gøril Bertine Lyngstad" userId="S::glyngs@osloskolen.no::064a6d66-27f5-4e76-a676-2c846d96ee6a" providerId="AD" clId="Web-{3F25806B-5097-3C45-E5D6-B78BBE3DADA2}" dt="2023-10-31T16:14:19.945" v="389"/>
          <ac:spMkLst>
            <pc:docMk/>
            <pc:sldMk cId="3324511448" sldId="400"/>
            <ac:spMk id="15" creationId="{9CDF49E3-464B-91C1-BB29-5DC072C21F8E}"/>
          </ac:spMkLst>
        </pc:spChg>
        <pc:spChg chg="add mod">
          <ac:chgData name="Gøril Bertine Lyngstad" userId="S::glyngs@osloskolen.no::064a6d66-27f5-4e76-a676-2c846d96ee6a" providerId="AD" clId="Web-{3F25806B-5097-3C45-E5D6-B78BBE3DADA2}" dt="2023-10-31T16:14:19.945" v="389"/>
          <ac:spMkLst>
            <pc:docMk/>
            <pc:sldMk cId="3324511448" sldId="400"/>
            <ac:spMk id="17" creationId="{933C5794-121C-61DE-61C5-1C01B9DEED2F}"/>
          </ac:spMkLst>
        </pc:spChg>
        <pc:picChg chg="mod ord">
          <ac:chgData name="Gøril Bertine Lyngstad" userId="S::glyngs@osloskolen.no::064a6d66-27f5-4e76-a676-2c846d96ee6a" providerId="AD" clId="Web-{3F25806B-5097-3C45-E5D6-B78BBE3DADA2}" dt="2023-10-31T16:14:19.945" v="389"/>
          <ac:picMkLst>
            <pc:docMk/>
            <pc:sldMk cId="3324511448" sldId="400"/>
            <ac:picMk id="10" creationId="{35FE71B9-E99D-935C-5FA8-81F8533C16F2}"/>
          </ac:picMkLst>
        </pc:picChg>
      </pc:sldChg>
      <pc:sldChg chg="addSp delSp modSp new mod modClrScheme chgLayout">
        <pc:chgData name="Gøril Bertine Lyngstad" userId="S::glyngs@osloskolen.no::064a6d66-27f5-4e76-a676-2c846d96ee6a" providerId="AD" clId="Web-{3F25806B-5097-3C45-E5D6-B78BBE3DADA2}" dt="2023-10-31T16:59:27.153" v="577" actId="20577"/>
        <pc:sldMkLst>
          <pc:docMk/>
          <pc:sldMk cId="1198782412" sldId="401"/>
        </pc:sldMkLst>
        <pc:spChg chg="mod">
          <ac:chgData name="Gøril Bertine Lyngstad" userId="S::glyngs@osloskolen.no::064a6d66-27f5-4e76-a676-2c846d96ee6a" providerId="AD" clId="Web-{3F25806B-5097-3C45-E5D6-B78BBE3DADA2}" dt="2023-10-31T16:59:27.153" v="577" actId="20577"/>
          <ac:spMkLst>
            <pc:docMk/>
            <pc:sldMk cId="1198782412" sldId="401"/>
            <ac:spMk id="2" creationId="{17916BF8-EF19-17E2-AA21-87C240369C96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58:36.339" v="574"/>
          <ac:spMkLst>
            <pc:docMk/>
            <pc:sldMk cId="1198782412" sldId="401"/>
            <ac:spMk id="3" creationId="{207BE2D0-98E8-D756-2F51-0D70426F744F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58:36.339" v="574"/>
          <ac:spMkLst>
            <pc:docMk/>
            <pc:sldMk cId="1198782412" sldId="401"/>
            <ac:spMk id="4" creationId="{AEE123B5-D08A-F7F3-DEFC-0F17EDF15AFC}"/>
          </ac:spMkLst>
        </pc:spChg>
        <pc:spChg chg="mod">
          <ac:chgData name="Gøril Bertine Lyngstad" userId="S::glyngs@osloskolen.no::064a6d66-27f5-4e76-a676-2c846d96ee6a" providerId="AD" clId="Web-{3F25806B-5097-3C45-E5D6-B78BBE3DADA2}" dt="2023-10-31T16:58:36.339" v="574"/>
          <ac:spMkLst>
            <pc:docMk/>
            <pc:sldMk cId="1198782412" sldId="401"/>
            <ac:spMk id="5" creationId="{1F08029D-48A7-9BBB-F88E-9ACC0C136C19}"/>
          </ac:spMkLst>
        </pc:spChg>
        <pc:spChg chg="del">
          <ac:chgData name="Gøril Bertine Lyngstad" userId="S::glyngs@osloskolen.no::064a6d66-27f5-4e76-a676-2c846d96ee6a" providerId="AD" clId="Web-{3F25806B-5097-3C45-E5D6-B78BBE3DADA2}" dt="2023-10-31T16:58:10.620" v="567"/>
          <ac:spMkLst>
            <pc:docMk/>
            <pc:sldMk cId="1198782412" sldId="401"/>
            <ac:spMk id="6" creationId="{642CDEA5-C440-3E0F-FF4B-309B6ECCA421}"/>
          </ac:spMkLst>
        </pc:spChg>
        <pc:picChg chg="add mod ord">
          <ac:chgData name="Gøril Bertine Lyngstad" userId="S::glyngs@osloskolen.no::064a6d66-27f5-4e76-a676-2c846d96ee6a" providerId="AD" clId="Web-{3F25806B-5097-3C45-E5D6-B78BBE3DADA2}" dt="2023-10-31T16:58:36.339" v="574"/>
          <ac:picMkLst>
            <pc:docMk/>
            <pc:sldMk cId="1198782412" sldId="401"/>
            <ac:picMk id="7" creationId="{6DD0FBE8-1F70-A20A-044E-0CD45135DEF4}"/>
          </ac:picMkLst>
        </pc:picChg>
      </pc:sldChg>
      <pc:sldChg chg="addSp delSp modSp add mod replId modClrScheme chgLayout">
        <pc:chgData name="Gøril Bertine Lyngstad" userId="S::glyngs@osloskolen.no::064a6d66-27f5-4e76-a676-2c846d96ee6a" providerId="AD" clId="Web-{3F25806B-5097-3C45-E5D6-B78BBE3DADA2}" dt="2023-10-31T17:09:47.596" v="609"/>
        <pc:sldMkLst>
          <pc:docMk/>
          <pc:sldMk cId="578596616" sldId="402"/>
        </pc:sldMkLst>
        <pc:spChg chg="del">
          <ac:chgData name="Gøril Bertine Lyngstad" userId="S::glyngs@osloskolen.no::064a6d66-27f5-4e76-a676-2c846d96ee6a" providerId="AD" clId="Web-{3F25806B-5097-3C45-E5D6-B78BBE3DADA2}" dt="2023-10-31T17:06:40.074" v="589"/>
          <ac:spMkLst>
            <pc:docMk/>
            <pc:sldMk cId="578596616" sldId="402"/>
            <ac:spMk id="2" creationId="{FD25C3BC-EEE6-0F3E-0BCD-1C6C4E67D496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9:47.596" v="609"/>
          <ac:spMkLst>
            <pc:docMk/>
            <pc:sldMk cId="578596616" sldId="402"/>
            <ac:spMk id="3" creationId="{86098185-E6EA-F283-2758-70CBDC967D0F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9:47.596" v="609"/>
          <ac:spMkLst>
            <pc:docMk/>
            <pc:sldMk cId="578596616" sldId="402"/>
            <ac:spMk id="4" creationId="{081E41CB-73E2-2B15-7920-B8903950A757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9:47.596" v="609"/>
          <ac:spMkLst>
            <pc:docMk/>
            <pc:sldMk cId="578596616" sldId="402"/>
            <ac:spMk id="5" creationId="{DCA57739-30F2-A869-1789-92A2A7867BFB}"/>
          </ac:spMkLst>
        </pc:spChg>
        <pc:spChg chg="mod ord">
          <ac:chgData name="Gøril Bertine Lyngstad" userId="S::glyngs@osloskolen.no::064a6d66-27f5-4e76-a676-2c846d96ee6a" providerId="AD" clId="Web-{3F25806B-5097-3C45-E5D6-B78BBE3DADA2}" dt="2023-10-31T17:09:47.596" v="609"/>
          <ac:spMkLst>
            <pc:docMk/>
            <pc:sldMk cId="578596616" sldId="402"/>
            <ac:spMk id="6" creationId="{A37D1E34-BDB9-4D7D-F323-EA6964D72D40}"/>
          </ac:spMkLst>
        </pc:spChg>
        <pc:spChg chg="del">
          <ac:chgData name="Gøril Bertine Lyngstad" userId="S::glyngs@osloskolen.no::064a6d66-27f5-4e76-a676-2c846d96ee6a" providerId="AD" clId="Web-{3F25806B-5097-3C45-E5D6-B78BBE3DADA2}" dt="2023-10-31T17:06:40.074" v="589"/>
          <ac:spMkLst>
            <pc:docMk/>
            <pc:sldMk cId="578596616" sldId="402"/>
            <ac:spMk id="7" creationId="{DD46F6EF-1C72-6D4D-14F7-CD370009FEBA}"/>
          </ac:spMkLst>
        </pc:spChg>
        <pc:spChg chg="add del mod ord">
          <ac:chgData name="Gøril Bertine Lyngstad" userId="S::glyngs@osloskolen.no::064a6d66-27f5-4e76-a676-2c846d96ee6a" providerId="AD" clId="Web-{3F25806B-5097-3C45-E5D6-B78BBE3DADA2}" dt="2023-10-31T17:06:58.059" v="590"/>
          <ac:spMkLst>
            <pc:docMk/>
            <pc:sldMk cId="578596616" sldId="402"/>
            <ac:spMk id="8" creationId="{BC3DFB0E-DCC5-EB38-1370-28C676B20F44}"/>
          </ac:spMkLst>
        </pc:spChg>
        <pc:picChg chg="add mod ord">
          <ac:chgData name="Gøril Bertine Lyngstad" userId="S::glyngs@osloskolen.no::064a6d66-27f5-4e76-a676-2c846d96ee6a" providerId="AD" clId="Web-{3F25806B-5097-3C45-E5D6-B78BBE3DADA2}" dt="2023-10-31T17:09:47.596" v="609"/>
          <ac:picMkLst>
            <pc:docMk/>
            <pc:sldMk cId="578596616" sldId="402"/>
            <ac:picMk id="9" creationId="{569FE657-1C54-5121-5CB1-4846FD74CC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9B3A-6197-495C-96CA-E227320035F8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403C-66DA-46A5-A109-864032198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10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01.11.2023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01.11.2023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01.11.2023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01.11.2023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01.11.2023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05" r:id="rId2"/>
    <p:sldLayoutId id="2147483712" r:id="rId3"/>
    <p:sldLayoutId id="2147483840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865" r:id="rId11"/>
    <p:sldLayoutId id="2147483754" r:id="rId12"/>
    <p:sldLayoutId id="2147483833" r:id="rId13"/>
    <p:sldLayoutId id="2147483756" r:id="rId14"/>
    <p:sldLayoutId id="2147483834" r:id="rId15"/>
    <p:sldLayoutId id="2147483755" r:id="rId16"/>
    <p:sldLayoutId id="2147483835" r:id="rId17"/>
    <p:sldLayoutId id="2147483757" r:id="rId18"/>
    <p:sldLayoutId id="2147483836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22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kvalitet-og-kompetanse/utvikle-praksis/ideer-til-levende-moter-og-hvordan-utvikle-praksis/prinsipper-for-gode-moter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Metoder for læring i fellesskap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0214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16BF8-EF19-17E2-AA21-87C24036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/>
              <a:t>Flere metoder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7BE2D0-98E8-D756-2F51-0D70426F7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pPr marL="215900" lvl="1" indent="0">
              <a:spcBef>
                <a:spcPts val="500"/>
              </a:spcBef>
              <a:buClr>
                <a:srgbClr val="2A2859"/>
              </a:buClr>
              <a:buNone/>
            </a:pPr>
            <a:endParaRPr lang="nb-NO" sz="2000"/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IGP</a:t>
            </a:r>
            <a:endParaRPr lang="en-US" sz="2000"/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Idémyldring </a:t>
            </a:r>
            <a:endParaRPr lang="en-US" sz="2000"/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Lotusdiagram</a:t>
            </a:r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Kafédialog</a:t>
            </a:r>
            <a:endParaRPr lang="en-US" sz="2000"/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 err="1"/>
              <a:t>Walk</a:t>
            </a:r>
            <a:r>
              <a:rPr lang="nb-NO" sz="2000"/>
              <a:t> &amp; talk</a:t>
            </a:r>
            <a:endParaRPr lang="en-US" sz="2000"/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Gallerivandring</a:t>
            </a:r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 err="1"/>
              <a:t>Idealog</a:t>
            </a:r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r>
              <a:rPr lang="nb-NO" sz="2000"/>
              <a:t>Reflekterende team</a:t>
            </a:r>
          </a:p>
          <a:p>
            <a:pPr marL="395605" lvl="1" indent="-179705">
              <a:spcBef>
                <a:spcPts val="500"/>
              </a:spcBef>
              <a:buClr>
                <a:srgbClr val="2A2859"/>
              </a:buClr>
              <a:buFont typeface="Arial"/>
            </a:pPr>
            <a:endParaRPr lang="nb-NO" sz="2000"/>
          </a:p>
        </p:txBody>
      </p:sp>
      <p:pic>
        <p:nvPicPr>
          <p:cNvPr id="7" name="Plassholder for bilde 6" descr="Bilderesultat for lotusdiagram">
            <a:extLst>
              <a:ext uri="{FF2B5EF4-FFF2-40B4-BE49-F238E27FC236}">
                <a16:creationId xmlns:a16="http://schemas.microsoft.com/office/drawing/2014/main" id="{6DD0FBE8-1F70-A20A-044E-0CD45135D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524" r="9267" b="-1"/>
          <a:stretch/>
        </p:blipFill>
        <p:spPr>
          <a:xfrm>
            <a:off x="6315074" y="2032000"/>
            <a:ext cx="5181600" cy="4060826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E123B5-D08A-F7F3-DEFC-0F17EDF1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D766B14-D201-5E43-92B4-5BFC4FDF65D3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08029D-48A7-9BBB-F88E-9ACC0C13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78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3E08C-9FFA-28DB-2F4F-832F17D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IGP – EN MÅTE Å FÅ FRAM MANGE STEMMER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583F7E-7FE1-DDEE-081C-F50C851F0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74E71F-5BCE-25C1-72A2-81589AA8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6CD8D6-2FD9-6D7D-432A-19B83AC8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DE37650-AD60-51A5-4416-348C121AAF3A}"/>
              </a:ext>
            </a:extLst>
          </p:cNvPr>
          <p:cNvGraphicFramePr>
            <a:graphicFrameLocks noGrp="1"/>
          </p:cNvGraphicFramePr>
          <p:nvPr/>
        </p:nvGraphicFramePr>
        <p:xfrm>
          <a:off x="1049153" y="3056502"/>
          <a:ext cx="8168639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42">
                  <a:extLst>
                    <a:ext uri="{9D8B030D-6E8A-4147-A177-3AD203B41FA5}">
                      <a16:colId xmlns:a16="http://schemas.microsoft.com/office/drawing/2014/main" val="1643631333"/>
                    </a:ext>
                  </a:extLst>
                </a:gridCol>
                <a:gridCol w="2045368">
                  <a:extLst>
                    <a:ext uri="{9D8B030D-6E8A-4147-A177-3AD203B41FA5}">
                      <a16:colId xmlns:a16="http://schemas.microsoft.com/office/drawing/2014/main" val="464104021"/>
                    </a:ext>
                  </a:extLst>
                </a:gridCol>
                <a:gridCol w="4735629">
                  <a:extLst>
                    <a:ext uri="{9D8B030D-6E8A-4147-A177-3AD203B41FA5}">
                      <a16:colId xmlns:a16="http://schemas.microsoft.com/office/drawing/2014/main" val="3852737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HVEM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HVOR LENGE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HVA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6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INDIVID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 MINUTTER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/>
                        <a:t>HVA MÅ TIL FOR AT DU KOMMER DIT MED LÆRENDE MØTER SOM DU ØNSKER?</a:t>
                      </a:r>
                    </a:p>
                    <a:p>
                      <a:pPr lvl="0">
                        <a:buNone/>
                      </a:pPr>
                      <a:r>
                        <a:rPr lang="nb-NO"/>
                        <a:t>2. HVILKE MULIGHETER VIL DU FÅ NÅR DERE BRUKER MER LÆRENDE MØTER?</a:t>
                      </a:r>
                    </a:p>
                    <a:p>
                      <a:pPr lvl="0">
                        <a:buNone/>
                      </a:pPr>
                      <a:r>
                        <a:rPr lang="nb-NO"/>
                        <a:t>3. HVA ER DET STØRSTE HINDERET?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9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GRUPPE</a:t>
                      </a:r>
                    </a:p>
                    <a:p>
                      <a:pPr lvl="0">
                        <a:buNone/>
                      </a:pPr>
                      <a:r>
                        <a:rPr lang="nb-NO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DISKUTER – BRUK STOPPEKLOKKE</a:t>
                      </a:r>
                    </a:p>
                    <a:p>
                      <a:pPr lvl="0">
                        <a:buNone/>
                      </a:pPr>
                      <a:r>
                        <a:rPr lang="nb-NO"/>
                        <a:t>ALLE FÅR LIKE MYE 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7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REKKEFRAMLEGG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8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10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409EA-AD51-C642-9D05-16BDCA94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5BFF1-0A6E-CA42-A052-D438A957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Forventningsavklaring – med IGP (6 minutter)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Prinsipper for lærende møter (5 minutter)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Skalering 1– Hvor er du i dag i bruk av lærende møter? (7 minutter)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Skalering 2 – Hvor vil du være om ett år? (10 minutter)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Lean </a:t>
            </a:r>
            <a:r>
              <a:rPr lang="nb-NO" sz="2500" err="1"/>
              <a:t>Coffee</a:t>
            </a:r>
            <a:r>
              <a:rPr lang="nb-NO" sz="2500"/>
              <a:t> (14 minutter) Metode for at teamet sammen setter dagsorden -  strukturere samtalen på teamet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nb-NO" sz="2500"/>
              <a:t>Oppsummering og konklusjon (3 minutter)</a:t>
            </a:r>
          </a:p>
          <a:p>
            <a:pPr marL="395605" lvl="1" indent="-179705">
              <a:lnSpc>
                <a:spcPct val="90000"/>
              </a:lnSpc>
            </a:pPr>
            <a:endParaRPr lang="nb-NO" sz="250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A57739-30F2-A869-1789-92A2A786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b="1"/>
              <a:t>Mål med økta</a:t>
            </a:r>
          </a:p>
        </p:txBody>
      </p:sp>
      <p:pic>
        <p:nvPicPr>
          <p:cNvPr id="9" name="Plassholder for bilde 8" descr="Stor fallskjermgruppe i luften">
            <a:extLst>
              <a:ext uri="{FF2B5EF4-FFF2-40B4-BE49-F238E27FC236}">
                <a16:creationId xmlns:a16="http://schemas.microsoft.com/office/drawing/2014/main" id="{569FE657-1C54-5121-5CB1-4846FD74CC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7206" b="19502"/>
          <a:stretch/>
        </p:blipFill>
        <p:spPr>
          <a:xfrm>
            <a:off x="695325" y="2032000"/>
            <a:ext cx="5181600" cy="4060826"/>
          </a:xfrm>
          <a:noFill/>
        </p:spPr>
      </p:pic>
      <p:sp>
        <p:nvSpPr>
          <p:cNvPr id="6" name="Undertittel 5">
            <a:extLst>
              <a:ext uri="{FF2B5EF4-FFF2-40B4-BE49-F238E27FC236}">
                <a16:creationId xmlns:a16="http://schemas.microsoft.com/office/drawing/2014/main" id="{A37D1E34-BDB9-4D7D-F323-EA6964D72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 anchor="t">
            <a:normAutofit/>
          </a:bodyPr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nb-NO" sz="2400"/>
              <a:t>Dele erfaringer med lærende møter</a:t>
            </a:r>
            <a:endParaRPr lang="en-US" sz="24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b-NO" sz="2400"/>
              <a:t>Prøve ut enkelte metoder i praksis  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098185-E6EA-F283-2758-70CBDC96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02CE879-B090-2641-8BC3-AD9F1F5860E2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1E41CB-73E2-2B15-7920-B8903950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59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3E08C-9FFA-28DB-2F4F-832F17D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IGP – EN MÅTE Å FÅ FRAM MANGE STEMMER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583F7E-7FE1-DDEE-081C-F50C851F0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74E71F-5BCE-25C1-72A2-81589AA8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6CD8D6-2FD9-6D7D-432A-19B83AC8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4</a:t>
            </a:fld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DE37650-AD60-51A5-4416-348C121AA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32504"/>
              </p:ext>
            </p:extLst>
          </p:nvPr>
        </p:nvGraphicFramePr>
        <p:xfrm>
          <a:off x="1049153" y="3056502"/>
          <a:ext cx="8820399" cy="292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359">
                  <a:extLst>
                    <a:ext uri="{9D8B030D-6E8A-4147-A177-3AD203B41FA5}">
                      <a16:colId xmlns:a16="http://schemas.microsoft.com/office/drawing/2014/main" val="1643631333"/>
                    </a:ext>
                  </a:extLst>
                </a:gridCol>
                <a:gridCol w="2208564">
                  <a:extLst>
                    <a:ext uri="{9D8B030D-6E8A-4147-A177-3AD203B41FA5}">
                      <a16:colId xmlns:a16="http://schemas.microsoft.com/office/drawing/2014/main" val="464104021"/>
                    </a:ext>
                  </a:extLst>
                </a:gridCol>
                <a:gridCol w="5113476">
                  <a:extLst>
                    <a:ext uri="{9D8B030D-6E8A-4147-A177-3AD203B41FA5}">
                      <a16:colId xmlns:a16="http://schemas.microsoft.com/office/drawing/2014/main" val="3852737088"/>
                    </a:ext>
                  </a:extLst>
                </a:gridCol>
              </a:tblGrid>
              <a:tr h="700671">
                <a:tc>
                  <a:txBody>
                    <a:bodyPr/>
                    <a:lstStyle/>
                    <a:p>
                      <a:r>
                        <a:rPr lang="nb-NO"/>
                        <a:t>HVEM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HVOR LENGE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HVA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68097"/>
                  </a:ext>
                </a:extLst>
              </a:tr>
              <a:tr h="700671">
                <a:tc>
                  <a:txBody>
                    <a:bodyPr/>
                    <a:lstStyle/>
                    <a:p>
                      <a:r>
                        <a:rPr lang="nb-NO" sz="2400"/>
                        <a:t>INDIVID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Hva forventer du av økta?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95728"/>
                  </a:ext>
                </a:extLst>
              </a:tr>
              <a:tr h="808466">
                <a:tc>
                  <a:txBody>
                    <a:bodyPr/>
                    <a:lstStyle/>
                    <a:p>
                      <a:r>
                        <a:rPr lang="nb-NO" sz="2400"/>
                        <a:t>GRUPPE</a:t>
                      </a:r>
                    </a:p>
                    <a:p>
                      <a:pPr lvl="0">
                        <a:buNone/>
                      </a:pPr>
                      <a:r>
                        <a:rPr lang="nb-NO" sz="240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2400"/>
                        <a:t>Del med sidemannen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73566"/>
                  </a:ext>
                </a:extLst>
              </a:tr>
              <a:tr h="700671">
                <a:tc>
                  <a:txBody>
                    <a:bodyPr/>
                    <a:lstStyle/>
                    <a:p>
                      <a:r>
                        <a:rPr lang="nb-NO" sz="2400"/>
                        <a:t>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3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Del sidemannens innspill i plenum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8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58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DFD9CFA-77B7-FBE9-E31C-80ED1A50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 anchor="t">
            <a:normAutofit/>
          </a:bodyPr>
          <a:lstStyle/>
          <a:p>
            <a:r>
              <a:rPr lang="nb-NO"/>
              <a:t>Kjennetegn på lærende møter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6D7FAC22-AAE2-F9C1-D6D4-3F6D9323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 anchor="t">
            <a:normAutofit/>
          </a:bodyPr>
          <a:lstStyle/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Spørsmål fremfor forslag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Bevisst utelate motforestillinger i </a:t>
            </a:r>
            <a:r>
              <a:rPr lang="nb-NO" sz="2200" b="1" err="1"/>
              <a:t>søkefasen</a:t>
            </a:r>
            <a:endParaRPr lang="nb-NO" sz="2200" err="1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På jakt etter sammenhenger mer enn årsaker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Positive erfaringer før negative erfaringer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Møteledelse på omgang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Heterogene arbeidsgrupper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 b="1"/>
              <a:t>Milepæler og ansvarsfordeling</a:t>
            </a: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endParaRPr lang="nb-NO" sz="2200"/>
          </a:p>
          <a:p>
            <a:pPr marL="215900" indent="-215900">
              <a:lnSpc>
                <a:spcPct val="90000"/>
              </a:lnSpc>
              <a:spcBef>
                <a:spcPts val="1000"/>
              </a:spcBef>
            </a:pPr>
            <a:r>
              <a:rPr lang="nb-NO" sz="2200"/>
              <a:t>Les mer</a:t>
            </a:r>
            <a:r>
              <a:rPr lang="nb-NO" sz="2200">
                <a:solidFill>
                  <a:schemeClr val="bg2"/>
                </a:solidFill>
              </a:rPr>
              <a:t>: </a:t>
            </a:r>
            <a:r>
              <a:rPr lang="nb-NO" sz="2200" u="sng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Prinsipper for lærende møter (udir.no)</a:t>
            </a:r>
            <a:endParaRPr lang="nb-NO" sz="2200">
              <a:solidFill>
                <a:schemeClr val="bg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15900" indent="-215900">
              <a:lnSpc>
                <a:spcPct val="90000"/>
              </a:lnSpc>
            </a:pPr>
            <a:endParaRPr lang="nb-NO" sz="2200">
              <a:solidFill>
                <a:schemeClr val="bg2"/>
              </a:solidFill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3B3D4-2AA9-719D-30EB-20C53F9F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9D7420-2B41-5A47-8224-27AB9025098A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81B9FD-0702-04EB-4D00-6507D9E2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43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ender som holder hverandres hånd ledd og sammen satt sammen til å danne en sirkel">
            <a:extLst>
              <a:ext uri="{FF2B5EF4-FFF2-40B4-BE49-F238E27FC236}">
                <a16:creationId xmlns:a16="http://schemas.microsoft.com/office/drawing/2014/main" id="{35FE71B9-E99D-935C-5FA8-81F8533C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5617"/>
          <a:stretch/>
        </p:blipFill>
        <p:spPr>
          <a:xfrm>
            <a:off x="20" y="10"/>
            <a:ext cx="12193180" cy="685799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noFill/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47930" y="891396"/>
            <a:ext cx="4901122" cy="1434533"/>
          </a:xfrm>
        </p:spPr>
        <p:txBody>
          <a:bodyPr anchor="b">
            <a:normAutofit/>
          </a:bodyPr>
          <a:lstStyle/>
          <a:p>
            <a:r>
              <a:rPr lang="nb-NO"/>
              <a:t>SKALERING  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subTitle" idx="1"/>
          </p:nvPr>
        </p:nvSpPr>
        <p:spPr>
          <a:xfrm>
            <a:off x="1033552" y="2091127"/>
            <a:ext cx="4914323" cy="400169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nb-NO" sz="2000"/>
              <a:t>Hvor vil du plassere ditt team når det gjelder bruk av lærende møter?</a:t>
            </a:r>
            <a:br>
              <a:rPr lang="nb-NO" sz="2000"/>
            </a:br>
            <a:r>
              <a:rPr lang="nb-NO" sz="2000"/>
              <a:t>Tenke 1 min</a:t>
            </a:r>
            <a:br>
              <a:rPr lang="nb-NO" sz="2000"/>
            </a:br>
            <a:r>
              <a:rPr lang="nb-NO" sz="2000"/>
              <a:t>Dele plenum 1 min</a:t>
            </a:r>
            <a:br>
              <a:rPr lang="nb-NO" sz="2000"/>
            </a:br>
            <a:endParaRPr lang="nb-NO" sz="20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nb-NO" sz="2000"/>
              <a:t>Hva er det som gjør at dere er på x og ikke på null?</a:t>
            </a:r>
            <a:br>
              <a:rPr lang="nb-NO" sz="2000"/>
            </a:br>
            <a:r>
              <a:rPr lang="nb-NO" sz="2000"/>
              <a:t>Dele plenum 4 min</a:t>
            </a:r>
            <a:br>
              <a:rPr lang="nb-NO" sz="2000"/>
            </a:br>
            <a:endParaRPr lang="nb-NO" sz="200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nb-NO" sz="2000"/>
              <a:t>Etter å ha hørt de andre – vil du endre på plasseringen din?</a:t>
            </a:r>
          </a:p>
        </p:txBody>
      </p:sp>
      <p:sp>
        <p:nvSpPr>
          <p:cNvPr id="4" name="Plassholder for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1071AEC-201A-8A4F-97DA-3ABA5F34A6DD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5" name="Plassholder for lysbil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C020DA-48BB-BA49-A10E-0DA718F220D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80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/>
              <a:t>SKALERING  DEL 2</a:t>
            </a:r>
          </a:p>
        </p:txBody>
      </p:sp>
      <p:pic>
        <p:nvPicPr>
          <p:cNvPr id="10" name="Picture 7" descr="Hender som holder hverandres hånd ledd og sammen satt sammen til å danne en sirkel">
            <a:extLst>
              <a:ext uri="{FF2B5EF4-FFF2-40B4-BE49-F238E27FC236}">
                <a16:creationId xmlns:a16="http://schemas.microsoft.com/office/drawing/2014/main" id="{35FE71B9-E99D-935C-5FA8-81F8533C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" r="7416" b="-1"/>
          <a:stretch/>
        </p:blipFill>
        <p:spPr>
          <a:xfrm>
            <a:off x="695325" y="2032000"/>
            <a:ext cx="5181600" cy="4060826"/>
          </a:xfrm>
          <a:prstGeom prst="rect">
            <a:avLst/>
          </a:prstGeom>
          <a:noFill/>
        </p:spPr>
      </p:pic>
      <p:sp>
        <p:nvSpPr>
          <p:cNvPr id="3" name="Plassholder for tekst 2"/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nb-NO"/>
              <a:t>Hvor ønsker du at teamet ditt skal være om ett år?</a:t>
            </a:r>
            <a:br>
              <a:rPr lang="nb-NO"/>
            </a:br>
            <a:r>
              <a:rPr lang="nb-NO"/>
              <a:t>Tenke 1 min</a:t>
            </a:r>
            <a:br>
              <a:rPr lang="nb-NO"/>
            </a:br>
            <a:r>
              <a:rPr lang="nb-NO"/>
              <a:t>Dele plenum 1 min</a:t>
            </a:r>
            <a:br>
              <a:rPr lang="nb-NO"/>
            </a:br>
            <a:endParaRPr lang="nb-NO"/>
          </a:p>
          <a:p>
            <a:pPr marL="342900" indent="-342900">
              <a:buAutoNum type="arabicPeriod"/>
            </a:pPr>
            <a:r>
              <a:rPr lang="nb-NO"/>
              <a:t>Hva skal til for at dere skal komme dit? </a:t>
            </a:r>
            <a:br>
              <a:rPr lang="nb-NO"/>
            </a:br>
            <a:r>
              <a:rPr lang="nb-NO"/>
              <a:t>Dele plenum 5 min</a:t>
            </a:r>
            <a:br>
              <a:rPr lang="nb-NO"/>
            </a:br>
            <a:endParaRPr lang="nb-NO"/>
          </a:p>
          <a:p>
            <a:pPr marL="342900" indent="-342900">
              <a:buAutoNum type="arabicPeriod"/>
            </a:pPr>
            <a:r>
              <a:rPr lang="nb-NO"/>
              <a:t>Etter å ha hørt de andre – vil du endre ambisjonene for eget team?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9CDF49E3-464B-91C1-BB29-5DC072C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931E7B-50BA-9449-91F9-9A9201D90364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33C5794-121C-61DE-61C5-1C01B9DE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4" name="Plassholder for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1071AEC-201A-8A4F-97DA-3ABA5F34A6DD}" type="datetime1">
              <a:rPr lang="nb-NO" smtClean="0"/>
              <a:pPr>
                <a:spcAft>
                  <a:spcPts val="600"/>
                </a:spcAft>
              </a:pPr>
              <a:t>01.11.2023</a:t>
            </a:fld>
            <a:endParaRPr lang="nb-NO"/>
          </a:p>
        </p:txBody>
      </p:sp>
      <p:sp>
        <p:nvSpPr>
          <p:cNvPr id="5" name="Plassholder for lysbildenumm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C020DA-48BB-BA49-A10E-0DA718F220D6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51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0BCFF-C9AD-295C-AD4C-E7EA1F1F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z="2000">
              <a:solidFill>
                <a:srgbClr val="00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E4E07B-DF19-BCA0-8DF6-376BAB6E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453" y="3141031"/>
            <a:ext cx="9149563" cy="304002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CFF125-4FDE-D1C9-C1A4-37A33E4E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F5728D-0F32-7F04-8950-991E378C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6" name="Bilde 5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4AF1B522-EF31-5BBB-C475-F476B517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8" y="97444"/>
            <a:ext cx="6471522" cy="6099850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ADA9028-7B27-DFA5-EF05-FBCB923D3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29610"/>
              </p:ext>
            </p:extLst>
          </p:nvPr>
        </p:nvGraphicFramePr>
        <p:xfrm>
          <a:off x="7073660" y="258792"/>
          <a:ext cx="4967519" cy="642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519">
                  <a:extLst>
                    <a:ext uri="{9D8B030D-6E8A-4147-A177-3AD203B41FA5}">
                      <a16:colId xmlns:a16="http://schemas.microsoft.com/office/drawing/2014/main" val="3609314121"/>
                    </a:ext>
                  </a:extLst>
                </a:gridCol>
              </a:tblGrid>
              <a:tr h="641761">
                <a:tc>
                  <a:txBody>
                    <a:bodyPr/>
                    <a:lstStyle/>
                    <a:p>
                      <a:r>
                        <a:rPr lang="nb-NO" dirty="0"/>
                        <a:t>Konkretisering – Ordstyrer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nb-NO" dirty="0"/>
                        <a:t>Lærende møter i organisasjonen...</a:t>
                      </a:r>
                    </a:p>
                    <a:p>
                      <a:pPr lvl="0">
                        <a:buNone/>
                      </a:pPr>
                      <a:r>
                        <a:rPr lang="nb-NO" dirty="0"/>
                        <a:t>1 MINUTT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96205"/>
                  </a:ext>
                </a:extLst>
              </a:tr>
              <a:tr h="745434">
                <a:tc>
                  <a:txBody>
                    <a:bodyPr/>
                    <a:lstStyle/>
                    <a:p>
                      <a:r>
                        <a:rPr lang="nb-NO" dirty="0"/>
                        <a:t>Innmelding – Hvilke utfordringer har dere?</a:t>
                      </a:r>
                    </a:p>
                    <a:p>
                      <a:pPr lvl="0">
                        <a:buNone/>
                      </a:pPr>
                      <a:r>
                        <a:rPr lang="nb-NO" dirty="0"/>
                        <a:t>1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02853"/>
                  </a:ext>
                </a:extLst>
              </a:tr>
              <a:tr h="662608">
                <a:tc>
                  <a:txBody>
                    <a:bodyPr/>
                    <a:lstStyle/>
                    <a:p>
                      <a:r>
                        <a:rPr lang="nb-NO" dirty="0"/>
                        <a:t>Innsamling – Del utfordringene</a:t>
                      </a:r>
                    </a:p>
                    <a:p>
                      <a:pPr lvl="0">
                        <a:buNone/>
                      </a:pPr>
                      <a:r>
                        <a:rPr lang="nb-NO" dirty="0"/>
                        <a:t>1 MINUTT</a:t>
                      </a:r>
                    </a:p>
                    <a:p>
                      <a:pPr lvl="0">
                        <a:buNone/>
                      </a:pP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40289"/>
                  </a:ext>
                </a:extLst>
              </a:tr>
              <a:tr h="11783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dirty="0"/>
                        <a:t>Avstemming – Hvilke utfordringer tenker du er relevante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nb-NO" dirty="0"/>
                        <a:t>2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65477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r>
                        <a:rPr lang="nb-NO" dirty="0"/>
                        <a:t>Opptelling – Hva skal vi snakke om</a:t>
                      </a:r>
                    </a:p>
                    <a:p>
                      <a:pPr lvl="0">
                        <a:buNone/>
                      </a:pPr>
                      <a:r>
                        <a:rPr lang="nb-NO" dirty="0"/>
                        <a:t>1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225192"/>
                  </a:ext>
                </a:extLst>
              </a:tr>
              <a:tr h="1157271">
                <a:tc>
                  <a:txBody>
                    <a:bodyPr/>
                    <a:lstStyle/>
                    <a:p>
                      <a:r>
                        <a:rPr lang="nb-NO" dirty="0"/>
                        <a:t>Samtalen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nb-NO" dirty="0"/>
                        <a:t>5 MINUTT</a:t>
                      </a:r>
                    </a:p>
                    <a:p>
                      <a:pPr lvl="0">
                        <a:buNone/>
                      </a:pPr>
                      <a:r>
                        <a:rPr lang="nb-NO" dirty="0"/>
                        <a:t>Ordstyrer, tidtaker, viddevakt, graver,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nb-NO" dirty="0"/>
                        <a:t>En må fokusere på fagbegreper/metodikk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1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7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A0320B-86FF-B9E2-DE44-E9ACDA74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 og konklusjon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C82BAF-6887-2253-F2E5-A50C83CEF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CDE0B-F867-EC5F-9276-31BDB230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A3A2B0-5A19-3356-A80A-09BB7AA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479228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blå_mørk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mørkeblå.pptx" id="{9957846D-597B-4E68-A245-72F206E0783D}" vid="{F9FC56E2-7E1C-459A-9D06-F080C0DF3B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ca48a1-79b4-468a-8293-d754be6fcc2f">
      <Terms xmlns="http://schemas.microsoft.com/office/infopath/2007/PartnerControls"/>
    </lcf76f155ced4ddcb4097134ff3c332f>
    <TaxCatchAll xmlns="827d0906-3f36-4f15-88d6-81786d1c2e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1953FB93FCC747B0E9915A7D3774C9" ma:contentTypeVersion="17" ma:contentTypeDescription="Opprett et nytt dokument." ma:contentTypeScope="" ma:versionID="cbc54c27ee337942c5378a107c66433e">
  <xsd:schema xmlns:xsd="http://www.w3.org/2001/XMLSchema" xmlns:xs="http://www.w3.org/2001/XMLSchema" xmlns:p="http://schemas.microsoft.com/office/2006/metadata/properties" xmlns:ns2="1dca48a1-79b4-468a-8293-d754be6fcc2f" xmlns:ns3="827d0906-3f36-4f15-88d6-81786d1c2e47" targetNamespace="http://schemas.microsoft.com/office/2006/metadata/properties" ma:root="true" ma:fieldsID="86c50c6122fcf049a53f56b7f4958043" ns2:_="" ns3:_="">
    <xsd:import namespace="1dca48a1-79b4-468a-8293-d754be6fcc2f"/>
    <xsd:import namespace="827d0906-3f36-4f15-88d6-81786d1c2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a48a1-79b4-468a-8293-d754be6fc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d0906-3f36-4f15-88d6-81786d1c2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cff0a5-a3a1-448c-a4c6-00d11472832e}" ma:internalName="TaxCatchAll" ma:showField="CatchAllData" ma:web="827d0906-3f36-4f15-88d6-81786d1c2e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AEE7B-732C-4069-8458-32D76FBF2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33DE7B-E630-4304-BE93-2D7F754CD995}">
  <ds:schemaRefs>
    <ds:schemaRef ds:uri="52b179c5-fa66-43a4-a69c-4f0b7f2e68bb"/>
    <ds:schemaRef ds:uri="d49acbe4-9bdb-4900-b46f-4ecb47b8167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76CC50-DAA9-43AF-89E0-092FE7FD64A2}"/>
</file>

<file path=docProps/app.xml><?xml version="1.0" encoding="utf-8"?>
<Properties xmlns="http://schemas.openxmlformats.org/officeDocument/2006/extended-properties" xmlns:vt="http://schemas.openxmlformats.org/officeDocument/2006/docPropsVTypes">
  <Template>Oslo_mørkeblå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Oslo_2019_enkel_blå_mørk</vt:lpstr>
      <vt:lpstr>Metoder for læring i fellesskap</vt:lpstr>
      <vt:lpstr>AGENDA</vt:lpstr>
      <vt:lpstr>Mål med økta</vt:lpstr>
      <vt:lpstr>IGP – EN MÅTE Å FÅ FRAM MANGE STEMMER</vt:lpstr>
      <vt:lpstr>Kjennetegn på lærende møter</vt:lpstr>
      <vt:lpstr>SKALERING  DEL 1</vt:lpstr>
      <vt:lpstr>SKALERING  DEL 2</vt:lpstr>
      <vt:lpstr>PowerPoint-presentasjon</vt:lpstr>
      <vt:lpstr>Oppsummering og konklusjon</vt:lpstr>
      <vt:lpstr>Flere metoder</vt:lpstr>
      <vt:lpstr>IGP – EN MÅTE Å FÅ FRAM MANGE STEMMER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Oslo_mørkeblå</dc:title>
  <dc:creator>Olsen, Roald</dc:creator>
  <cp:revision>17</cp:revision>
  <cp:lastPrinted>2019-03-22T09:42:42Z</cp:lastPrinted>
  <dcterms:created xsi:type="dcterms:W3CDTF">2021-08-06T10:11:47Z</dcterms:created>
  <dcterms:modified xsi:type="dcterms:W3CDTF">2023-11-01T16:34:08Z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0x010100091953FB93FCC747B0E9915A7D3774C9</vt:lpwstr>
  </property>
  <property fmtid="{D5CDD505-2E9C-101B-9397-08002B2CF9AE}" pid="3" name="MediaServiceImageTags">
    <vt:lpwstr/>
  </property>
</Properties>
</file>