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14" r:id="rId4"/>
  </p:sldMasterIdLst>
  <p:notesMasterIdLst>
    <p:notesMasterId r:id="rId17"/>
  </p:notesMasterIdLst>
  <p:handoutMasterIdLst>
    <p:handoutMasterId r:id="rId18"/>
  </p:handoutMasterIdLst>
  <p:sldIdLst>
    <p:sldId id="390" r:id="rId5"/>
    <p:sldId id="386" r:id="rId6"/>
    <p:sldId id="391" r:id="rId7"/>
    <p:sldId id="401" r:id="rId8"/>
    <p:sldId id="392" r:id="rId9"/>
    <p:sldId id="399" r:id="rId10"/>
    <p:sldId id="400" r:id="rId11"/>
    <p:sldId id="393" r:id="rId12"/>
    <p:sldId id="394" r:id="rId13"/>
    <p:sldId id="396" r:id="rId14"/>
    <p:sldId id="395" r:id="rId15"/>
    <p:sldId id="398" r:id="rId16"/>
  </p:sldIdLst>
  <p:sldSz cx="12192000" cy="6858000"/>
  <p:notesSz cx="6797675" cy="9926638"/>
  <p:embeddedFontLst>
    <p:embeddedFont>
      <p:font typeface="Oslo Sans Office" panose="020B0604020202020204" charset="0"/>
      <p:regular r:id="rId19"/>
      <p:bold r:id="rId20"/>
      <p:italic r:id="rId21"/>
      <p:boldItalic r:id="rId22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BFE82C7D-DE78-9B41-9138-E7CD198A3DC4}">
          <p14:sldIdLst>
            <p14:sldId id="390"/>
            <p14:sldId id="386"/>
            <p14:sldId id="391"/>
            <p14:sldId id="401"/>
            <p14:sldId id="392"/>
            <p14:sldId id="399"/>
            <p14:sldId id="400"/>
            <p14:sldId id="393"/>
            <p14:sldId id="394"/>
            <p14:sldId id="396"/>
            <p14:sldId id="395"/>
            <p14:sldId id="398"/>
          </p14:sldIdLst>
        </p14:section>
        <p14:section name="Hjelp" id="{BAAE5B51-A85F-D14F-A0D9-4D059F5301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E9FF"/>
    <a:srgbClr val="D0BFAE"/>
    <a:srgbClr val="B3F6FF"/>
    <a:srgbClr val="B3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DF74CB-17EC-462A-AE2C-B9958F654C72}" v="173" dt="2023-11-01T15:08:25.489"/>
    <p1510:client id="{5B377E64-AA3B-BF84-CB8E-BE7BC3188148}" v="1" dt="2023-11-27T08:48:36.570"/>
    <p1510:client id="{8F2F82F0-3BEC-4B47-90B7-8F857CEB5A3C}" v="3" dt="2023-11-01T12:25:59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4.fntdata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C9B3A-6197-495C-96CA-E227320035F8}" type="datetimeFigureOut">
              <a:rPr lang="nb-NO" smtClean="0"/>
              <a:t>27.11.2023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B403C-66DA-46A5-A109-8640321984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6103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576996CD-C051-524E-B0EC-F7D3DAFC406C}" type="datetimeFigureOut">
              <a:rPr lang="nb-NO" smtClean="0"/>
              <a:pPr/>
              <a:t>27.11.2023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7DA70C78-173F-D64A-A73A-E7995BB9F6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20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slo Sans Office" panose="02000000000000000000" pitchFamily="2" charset="77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Oslo Sans Office"/>
              </a:rPr>
              <a:t>R-team </a:t>
            </a:r>
            <a:r>
              <a:rPr lang="en-US" err="1">
                <a:latin typeface="Oslo Sans Office"/>
              </a:rPr>
              <a:t>skal</a:t>
            </a:r>
            <a:r>
              <a:rPr lang="en-US">
                <a:latin typeface="Oslo Sans Office"/>
              </a:rPr>
              <a:t> </a:t>
            </a:r>
            <a:r>
              <a:rPr lang="en-US" err="1">
                <a:latin typeface="Oslo Sans Office"/>
              </a:rPr>
              <a:t>utarbeide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rutiner</a:t>
            </a:r>
            <a:r>
              <a:rPr lang="en-US">
                <a:latin typeface="Oslo Sans Office"/>
              </a:rPr>
              <a:t> for </a:t>
            </a:r>
            <a:endParaRPr lang="en-US"/>
          </a:p>
          <a:p>
            <a:pPr marL="171450" indent="-171450">
              <a:buFont typeface="Calibri"/>
              <a:buChar char="-"/>
            </a:pPr>
            <a:r>
              <a:rPr lang="en-US" err="1">
                <a:latin typeface="Oslo Sans Office"/>
              </a:rPr>
              <a:t>Systematisk</a:t>
            </a:r>
            <a:r>
              <a:rPr lang="en-US">
                <a:latin typeface="Oslo Sans Office"/>
              </a:rPr>
              <a:t> </a:t>
            </a:r>
            <a:r>
              <a:rPr lang="en-US" err="1">
                <a:latin typeface="Oslo Sans Office"/>
              </a:rPr>
              <a:t>vurdering</a:t>
            </a:r>
            <a:r>
              <a:rPr lang="en-US">
                <a:latin typeface="Oslo Sans Office"/>
              </a:rPr>
              <a:t> av </a:t>
            </a:r>
            <a:r>
              <a:rPr lang="en-US" err="1">
                <a:latin typeface="Oslo Sans Office"/>
              </a:rPr>
              <a:t>kvaliteten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på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spesialundervisning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og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iverksette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tiltak</a:t>
            </a:r>
            <a:r>
              <a:rPr lang="en-US">
                <a:latin typeface="Oslo Sans Office"/>
              </a:rPr>
              <a:t> for å </a:t>
            </a:r>
            <a:r>
              <a:rPr lang="en-US" err="1">
                <a:latin typeface="Oslo Sans Office"/>
              </a:rPr>
              <a:t>bygge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faglig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kompetanse</a:t>
            </a:r>
            <a:r>
              <a:rPr lang="en-US">
                <a:latin typeface="Oslo Sans Office"/>
              </a:rPr>
              <a:t> </a:t>
            </a:r>
            <a:endParaRPr lang="en-US"/>
          </a:p>
          <a:p>
            <a:pPr marL="171450" indent="-171450">
              <a:buFont typeface="Calibri"/>
              <a:buChar char="-"/>
            </a:pPr>
            <a:r>
              <a:rPr lang="en-US" err="1">
                <a:latin typeface="Oslo Sans Office"/>
              </a:rPr>
              <a:t>Hvordna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skolens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ansatte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skal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etterleve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bestemmelsene</a:t>
            </a:r>
            <a:r>
              <a:rPr lang="en-US">
                <a:latin typeface="Oslo Sans Office"/>
              </a:rPr>
              <a:t> I </a:t>
            </a:r>
            <a:r>
              <a:rPr lang="en-US" err="1">
                <a:latin typeface="Oslo Sans Office"/>
              </a:rPr>
              <a:t>opplæringsloven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kapittel</a:t>
            </a:r>
            <a:r>
              <a:rPr lang="en-US">
                <a:latin typeface="Oslo Sans Office"/>
              </a:rPr>
              <a:t> 5, </a:t>
            </a:r>
            <a:r>
              <a:rPr lang="en-US" err="1">
                <a:latin typeface="Oslo Sans Office"/>
              </a:rPr>
              <a:t>og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kontrollere</a:t>
            </a:r>
            <a:r>
              <a:rPr lang="en-US">
                <a:latin typeface="Oslo Sans Office"/>
              </a:rPr>
              <a:t> at </a:t>
            </a:r>
            <a:r>
              <a:rPr lang="en-US" err="1">
                <a:latin typeface="Oslo Sans Office"/>
              </a:rPr>
              <a:t>disse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bestemmelsene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blir</a:t>
            </a:r>
            <a:r>
              <a:rPr lang="en-US">
                <a:latin typeface="Oslo Sans Office"/>
              </a:rPr>
              <a:t> </a:t>
            </a:r>
            <a:r>
              <a:rPr lang="en-US" err="1">
                <a:latin typeface="Oslo Sans Office"/>
              </a:rPr>
              <a:t>etterlevd</a:t>
            </a:r>
            <a:r>
              <a:rPr lang="en-US">
                <a:latin typeface="Oslo Sans Office"/>
              </a:rPr>
              <a:t>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70C78-173F-D64A-A73A-E7995BB9F680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864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ilde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id="{51D549F5-AC93-B149-A734-75CCBEC7722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custGeom>
            <a:avLst/>
            <a:gdLst>
              <a:gd name="connsiteX0" fmla="*/ 6091201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6091200 h 6858000"/>
              <a:gd name="connsiteX5" fmla="*/ 6091201 w 12193200"/>
              <a:gd name="connsiteY5" fmla="*/ 6091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6091201" y="0"/>
                </a:moveTo>
                <a:lnTo>
                  <a:pt x="12193200" y="0"/>
                </a:lnTo>
                <a:lnTo>
                  <a:pt x="12193200" y="6858000"/>
                </a:lnTo>
                <a:lnTo>
                  <a:pt x="0" y="6858000"/>
                </a:lnTo>
                <a:lnTo>
                  <a:pt x="0" y="6091200"/>
                </a:lnTo>
                <a:lnTo>
                  <a:pt x="6091201" y="60912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6480000" tIns="180000" rIns="180000" bIns="180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lang="nb-NO" sz="1200" b="0" i="0" u="none" strike="noStrike" smtClean="0"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/>
              <a:t>1. Dobbeltklikk på ikonet til venstre (midt på lysbildet)</a:t>
            </a:r>
            <a:br>
              <a:rPr lang="nb-NO" noProof="0"/>
            </a:br>
            <a:r>
              <a:rPr lang="nb-NO" noProof="0"/>
              <a:t>2. Velg bildet du ønsker å sette inn</a:t>
            </a:r>
            <a:br>
              <a:rPr lang="nb-NO" noProof="0"/>
            </a:br>
            <a:r>
              <a:rPr lang="nb-NO" noProof="0"/>
              <a:t>3. Bruk ‘bildeverktøy’ –&gt; ‘beskjær’ for å endre bildeutsnitt</a:t>
            </a:r>
            <a:br>
              <a:rPr lang="nb-NO" noProof="0"/>
            </a:br>
            <a:r>
              <a:rPr lang="nb-NO" noProof="0"/>
              <a:t>Her kan du velge utsnitt ved å dra i de hvite kulene i hjørnet. </a:t>
            </a:r>
            <a:br>
              <a:rPr lang="nb-NO" noProof="0"/>
            </a:br>
            <a:r>
              <a:rPr lang="nb-NO" noProof="0"/>
              <a:t>(Hold </a:t>
            </a:r>
            <a:r>
              <a:rPr lang="nb-NO" noProof="0" err="1"/>
              <a:t>Shift</a:t>
            </a:r>
            <a:r>
              <a:rPr lang="nb-NO" noProof="0"/>
              <a:t> inne for å bevare forholdet mellom sidene.)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29D7420-2B41-5A47-8224-27AB9025098A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DC99E27-7C6D-AE4A-B279-77DB37BAD32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Tittellysbilde bilde positiv logo og bilde</a:t>
            </a: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A059CF52-7BF5-1D46-85DC-7999F21EBE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5588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3807267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149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pos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27.11.2023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598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negativ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DE0DF-BE6B-D248-92A9-54242D212695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DDA4121-57A1-9F44-B389-BA4A1B2AF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11" name="Gruppe 10">
            <a:extLst>
              <a:ext uri="{FF2B5EF4-FFF2-40B4-BE49-F238E27FC236}">
                <a16:creationId xmlns:a16="http://schemas.microsoft.com/office/drawing/2014/main" id="{486E79E7-CC13-A347-AE3A-84BB7411F0A2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2F30F98F-9F6E-0C4E-8E69-71C10B7D290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A1DA2F1D-3EF3-B74C-8B2F-1D393F5B8826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6255A372-5580-A24A-B439-C57A7E1CE4B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B7371540-2443-8541-B5DC-F4B684B3C93E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CB4CE255-C398-A543-8B5B-486CC5D519E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FB9A6627-FDFC-824A-9236-EBF047C277D7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42A8A78A-FCCA-064A-9D35-FC5F951C2A42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2DB9322E-D287-C341-974F-B8F882273F3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91D842E9-F200-3D41-A665-0A7DD621DBC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78217F23-38DC-F441-AA01-3C15887A1444}"/>
                  </a:ext>
                </a:extLst>
              </p:cNvPr>
              <p:cNvCxnSpPr>
                <a:cxnSpLocks/>
                <a:stCxn id="46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445130D1-A515-A24D-9BE7-102854BB6A84}"/>
                  </a:ext>
                </a:extLst>
              </p:cNvPr>
              <p:cNvCxnSpPr>
                <a:cxnSpLocks/>
                <a:stCxn id="48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7FF53E66-AB46-0141-AD89-455E96D26C14}"/>
                  </a:ext>
                </a:extLst>
              </p:cNvPr>
              <p:cNvCxnSpPr>
                <a:cxnSpLocks/>
                <a:stCxn id="44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B7A86560-6696-014A-AECA-E19F9F24123E}"/>
                  </a:ext>
                </a:extLst>
              </p:cNvPr>
              <p:cNvCxnSpPr>
                <a:cxnSpLocks/>
                <a:stCxn id="50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id="{A0F75356-8546-3149-9570-360B5827EA7E}"/>
                  </a:ext>
                </a:extLst>
              </p:cNvPr>
              <p:cNvCxnSpPr>
                <a:cxnSpLocks/>
                <a:stCxn id="54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105343E5-1F5C-CA46-8C3E-700D58730833}"/>
                  </a:ext>
                </a:extLst>
              </p:cNvPr>
              <p:cNvCxnSpPr>
                <a:cxnSpLocks/>
                <a:stCxn id="52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id="{EAD5D459-2BF6-D64F-8F45-536C2073FDD3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9C01F6CB-C381-1E41-86A2-F808355B3C5C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5" name="Rett linje 54">
                  <a:extLst>
                    <a:ext uri="{FF2B5EF4-FFF2-40B4-BE49-F238E27FC236}">
                      <a16:creationId xmlns:a16="http://schemas.microsoft.com/office/drawing/2014/main" id="{27FECFBD-D718-9D4C-81D5-FD9384B0DCB9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id="{273A8231-E16C-A243-A2FC-13A3FD206C22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6CEF6F6D-156F-D64B-A26B-57B303DF8733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3" name="Rett linje 52">
                  <a:extLst>
                    <a:ext uri="{FF2B5EF4-FFF2-40B4-BE49-F238E27FC236}">
                      <a16:creationId xmlns:a16="http://schemas.microsoft.com/office/drawing/2014/main" id="{E3AF0233-5560-6447-B7A4-C14F61197A1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id="{BD1CA949-A5BB-EC47-A21B-7EAED08253E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83DF98C9-9C7B-EE42-8AF8-5DE25FE2001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1" name="Rett linje 50">
                  <a:extLst>
                    <a:ext uri="{FF2B5EF4-FFF2-40B4-BE49-F238E27FC236}">
                      <a16:creationId xmlns:a16="http://schemas.microsoft.com/office/drawing/2014/main" id="{41C64B40-429E-8143-A0BC-94BDE0975DC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A9C6E4C4-F02D-394E-AF1D-C51754803FCB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3969980B-68AB-9447-983D-028ABB4B50E9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9" name="Rett linje 48">
                  <a:extLst>
                    <a:ext uri="{FF2B5EF4-FFF2-40B4-BE49-F238E27FC236}">
                      <a16:creationId xmlns:a16="http://schemas.microsoft.com/office/drawing/2014/main" id="{D7433776-45D2-D448-BE15-3A90FEB681D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8E92939D-2FC0-A345-8E25-DB8134AD566D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280814A4-AA7C-7D46-B1D5-53CBDAEE2AC0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7" name="Rett linje 46">
                  <a:extLst>
                    <a:ext uri="{FF2B5EF4-FFF2-40B4-BE49-F238E27FC236}">
                      <a16:creationId xmlns:a16="http://schemas.microsoft.com/office/drawing/2014/main" id="{0D9A5691-593C-2944-8164-17D13666E22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1EAA7A4E-6528-4E44-A9B1-8A79754376A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7F5B40C9-073A-5C4D-B077-02C29F203736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5" name="Rett linje 44">
                  <a:extLst>
                    <a:ext uri="{FF2B5EF4-FFF2-40B4-BE49-F238E27FC236}">
                      <a16:creationId xmlns:a16="http://schemas.microsoft.com/office/drawing/2014/main" id="{1DEB211C-A30E-1F40-B3FE-422EE0E4D06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1AE1E520-A5BC-E84F-89BB-9279906BBA56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8FDFCC4A-D2BA-3448-A65F-18CA3DE48067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4D912C5E-CD37-E34E-A01F-E8F9A16DCCFD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A3E9B2BD-29D4-B047-AE84-1D2FD28AC808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3B6419E1-27B7-4242-9899-8736B5449311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C3FBAA30-9926-6F49-A160-F804DED46A24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E4FCAB45-1B4A-3748-9FE3-A87994C2096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76E3B826-8775-D74F-A318-E8E24FE7D8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7D6FB438-683F-8C4C-800B-93E9E44690D5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2A83B05B-591C-1B43-9AB3-737807239ECE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4D200CD1-E584-7F4D-A293-2DA3716DFC0A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5F91638A-548E-2049-B93B-2164E39253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FC143D8C-CCD1-7641-A910-1F41825261DC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22B3AD91-6723-DF48-A1CB-1FF05A0B61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065C2770-A5A3-AA47-9F07-7657AD0DE1BC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F7C60A7F-4BE7-A640-A9F1-7043EEF971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4270FA38-1F8D-6647-B618-F64FB4A1321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>
                  <a:solidFill>
                    <a:schemeClr val="tx1"/>
                  </a:solidFill>
                </a:rPr>
                <a:t>Oslo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156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B5AB-EE98-7240-B90A-DDEECBA67681}" type="datetime1">
              <a:rPr lang="nb-NO" smtClean="0"/>
              <a:t>27.11.2023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1625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B61C57-CE26-C74A-997D-0EEB0B8AAC4D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C1D1050C-9B0F-DA46-A7AE-49D147BAD25B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id="{1068411B-5C48-D749-B5E3-30A5D49D5141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7B5DD97E-E1DE-7D46-9418-0D0AFDF35F70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A0D018A7-D1AC-1A44-817B-2D69D4EE7234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AD814A3B-37FE-FE4B-B04E-FC6B766D158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46A1D4B5-D234-EB45-A367-DA2C1AEC53F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66D8AD51-3ABD-8947-A454-453AF493E4D2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338B2FE-B7A8-7347-9C68-83876225606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ED151BEC-03EB-014A-A517-B60405C23277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1F47004B-BBEB-FA48-8A06-F460897DA37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3DFF5052-7500-6447-AE94-5921BC688C69}"/>
                  </a:ext>
                </a:extLst>
              </p:cNvPr>
              <p:cNvCxnSpPr>
                <a:cxnSpLocks/>
                <a:stCxn id="41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92571E5D-A6F0-C348-8000-B3FD4C1C5656}"/>
                  </a:ext>
                </a:extLst>
              </p:cNvPr>
              <p:cNvCxnSpPr>
                <a:cxnSpLocks/>
                <a:stCxn id="43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6361CFB6-0332-504B-AA1B-B567E221EE1E}"/>
                  </a:ext>
                </a:extLst>
              </p:cNvPr>
              <p:cNvCxnSpPr>
                <a:cxnSpLocks/>
                <a:stCxn id="39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87E1762E-E5A1-3345-B079-7552913F529C}"/>
                  </a:ext>
                </a:extLst>
              </p:cNvPr>
              <p:cNvCxnSpPr>
                <a:cxnSpLocks/>
                <a:stCxn id="45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C1AC057A-FCD6-F949-8F37-58BA71E1CFD8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9297B28-D383-6249-A34F-5922BCCCA2CD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38DA38DB-AAE9-8748-AE1F-FFDD03973FAA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A1EC8A23-B92A-DD41-B9D2-FB44C924BDCE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9164DF05-EC67-AC40-8F66-329831BDA2C4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869FDB03-16A1-CA49-920F-068F53EC1B58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B0573EAA-0C11-C147-98B8-AD18BE730C3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1EB0E7CD-84C6-6C44-A312-16BB487C604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5DE64285-F12E-824D-8130-37D78FBA7C48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F00E4EE8-0D5B-4F4C-B728-6B1A720431DD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D0ED51BD-81EB-404C-BD1C-2A098E1769C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e 34">
                <a:extLst>
                  <a:ext uri="{FF2B5EF4-FFF2-40B4-BE49-F238E27FC236}">
                    <a16:creationId xmlns:a16="http://schemas.microsoft.com/office/drawing/2014/main" id="{DD7466B6-499E-2F41-95CE-764FD8B4A6A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3F46B044-3DF6-354A-AC1B-903E736EBD6D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4" name="Rett linje 43">
                  <a:extLst>
                    <a:ext uri="{FF2B5EF4-FFF2-40B4-BE49-F238E27FC236}">
                      <a16:creationId xmlns:a16="http://schemas.microsoft.com/office/drawing/2014/main" id="{6CE67777-BBBB-2F47-95C1-34649FB8584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e 35">
                <a:extLst>
                  <a:ext uri="{FF2B5EF4-FFF2-40B4-BE49-F238E27FC236}">
                    <a16:creationId xmlns:a16="http://schemas.microsoft.com/office/drawing/2014/main" id="{ED37426C-F34C-0D4B-8BD0-9F8901D14277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0E01F846-B854-5F4D-8459-44312D2E538F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2" name="Rett linje 41">
                  <a:extLst>
                    <a:ext uri="{FF2B5EF4-FFF2-40B4-BE49-F238E27FC236}">
                      <a16:creationId xmlns:a16="http://schemas.microsoft.com/office/drawing/2014/main" id="{D0F5CB43-152A-4F4C-8F3F-08E5D529F6B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id="{D20FE3BB-4A3A-0148-9187-D678070204B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9CDD407C-7201-0F40-B92A-FF4AD5515F91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0" name="Rett linje 39">
                  <a:extLst>
                    <a:ext uri="{FF2B5EF4-FFF2-40B4-BE49-F238E27FC236}">
                      <a16:creationId xmlns:a16="http://schemas.microsoft.com/office/drawing/2014/main" id="{07A5FDEC-A2AB-AF49-B0D1-056383BA45BE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18F9CFD8-DEA8-7D4F-A2AB-2DD0359A71C3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id="{B2A25372-2BA8-9048-8062-9B09788AC871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78F37647-0B41-774C-B0CE-F0914829EF3E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id="{E89A3A05-5699-7947-977B-758F31E8A069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D698679E-611A-BA47-B555-42237E590009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83CB65AE-071B-384F-BED9-0B6BBC28F24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4" name="Rett linje 13">
                <a:extLst>
                  <a:ext uri="{FF2B5EF4-FFF2-40B4-BE49-F238E27FC236}">
                    <a16:creationId xmlns:a16="http://schemas.microsoft.com/office/drawing/2014/main" id="{46A59B6E-BC40-A04A-810E-381EB0406F6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tt linje 14">
                <a:extLst>
                  <a:ext uri="{FF2B5EF4-FFF2-40B4-BE49-F238E27FC236}">
                    <a16:creationId xmlns:a16="http://schemas.microsoft.com/office/drawing/2014/main" id="{A8F00FAE-DEAF-9D4B-AE1A-B2E06A30AE2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tt linje 15">
                <a:extLst>
                  <a:ext uri="{FF2B5EF4-FFF2-40B4-BE49-F238E27FC236}">
                    <a16:creationId xmlns:a16="http://schemas.microsoft.com/office/drawing/2014/main" id="{27D94157-FD6C-9343-B390-D6F5769CDC1D}"/>
                  </a:ext>
                </a:extLst>
              </p:cNvPr>
              <p:cNvCxnSpPr>
                <a:cxnSpLocks/>
                <a:stCxn id="18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id="{DDC4238B-2FB7-504F-8FA6-8F2CB72D9FB5}"/>
                  </a:ext>
                </a:extLst>
              </p:cNvPr>
              <p:cNvCxnSpPr>
                <a:cxnSpLocks/>
                <a:stCxn id="18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EFB3E350-6D32-5B44-A589-DBA014CCAD87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78FC5178-3E3A-FA42-8025-AA007A3A20D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DBF7CD49-D811-1E40-93F6-55470FBFF148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583D459D-BDEB-A248-A2C1-FB9BB4D30D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0D4C9258-518D-FC40-80AD-80B600AF68B8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B723F13F-8F3A-4941-B2D9-3DE33FBA1B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DF5F9D48-374C-D34F-AC3B-AC2261364F7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pic>
        <p:nvPicPr>
          <p:cNvPr id="57" name="Bilde 56">
            <a:extLst>
              <a:ext uri="{FF2B5EF4-FFF2-40B4-BE49-F238E27FC236}">
                <a16:creationId xmlns:a16="http://schemas.microsoft.com/office/drawing/2014/main" id="{C3699402-183F-774C-B97D-A832ABCCD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25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A60D-DB44-0749-AE29-4712892B2B84}" type="datetime1">
              <a:rPr lang="nb-NO" smtClean="0"/>
              <a:t>27.11.2023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81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16D44A-19CF-DE4E-8E1A-3AD40AB275F0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57E58CC-95FD-0340-B743-A6656B5454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6" name="Gruppe 5">
            <a:extLst>
              <a:ext uri="{FF2B5EF4-FFF2-40B4-BE49-F238E27FC236}">
                <a16:creationId xmlns:a16="http://schemas.microsoft.com/office/drawing/2014/main" id="{AB1900BA-05D4-CC4D-ADCE-D307B8419611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id="{A601B2AB-0092-5D48-B697-F5B2F8642F27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1283DABB-F957-7041-9BD8-2E7C09E75AC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3E03865-2527-DB49-979A-47FFF2A1032A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4CD3D47E-9369-9647-B082-306910B6CD66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9A8E62DF-790C-2D4D-81AF-082394234677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FC384CB6-ED25-E34D-9712-8F0E8ED4CD32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A031495B-E581-454B-8CC0-EF055DE24C57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E55F45DD-A85F-5F46-83FA-B7EDB15751D5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43A3439B-451A-4C46-AD1B-A782CD0A8E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B9829110-FFBC-274E-9141-5A01CA9003F2}"/>
                  </a:ext>
                </a:extLst>
              </p:cNvPr>
              <p:cNvCxnSpPr>
                <a:cxnSpLocks/>
                <a:stCxn id="41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DB7B771-D9B6-624B-8A46-356BB47D2DCF}"/>
                  </a:ext>
                </a:extLst>
              </p:cNvPr>
              <p:cNvCxnSpPr>
                <a:cxnSpLocks/>
                <a:stCxn id="43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6B99F47D-FC4D-D847-8DE5-D58693171585}"/>
                  </a:ext>
                </a:extLst>
              </p:cNvPr>
              <p:cNvCxnSpPr>
                <a:cxnSpLocks/>
                <a:stCxn id="39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848142ED-63BF-2743-BF2B-247A0FA84A64}"/>
                  </a:ext>
                </a:extLst>
              </p:cNvPr>
              <p:cNvCxnSpPr>
                <a:cxnSpLocks/>
                <a:stCxn id="45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59D7D332-0D4C-704E-BF86-2D38B3BF1A0E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545234E-EC4D-AA4B-B17B-9AB931597E10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D9077C88-D56C-5245-8D27-0CEEB028ABD9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A7827F59-ECDA-744D-8356-C1E924BD4D05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4C4C87E6-E38E-CF4A-BA35-A5272281247F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36935E26-963B-1A48-BD41-A01E8CB08D66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7D3435F6-6DB0-C34A-BC71-DB699A7D993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C414CD4D-10D1-8840-BDE7-AD7EBD70082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560DFA5A-25D5-AD43-8A30-3AD4CD267870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25955AA6-D471-4346-B2BA-075B4897A10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4076C51A-758B-3746-9ED0-E160EB7B684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e 34">
                <a:extLst>
                  <a:ext uri="{FF2B5EF4-FFF2-40B4-BE49-F238E27FC236}">
                    <a16:creationId xmlns:a16="http://schemas.microsoft.com/office/drawing/2014/main" id="{6FDA69B5-A0C7-E645-9E2C-7B305BFF6A21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1C5A376E-4065-374B-BA02-7D97FA3E2C2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4" name="Rett linje 43">
                  <a:extLst>
                    <a:ext uri="{FF2B5EF4-FFF2-40B4-BE49-F238E27FC236}">
                      <a16:creationId xmlns:a16="http://schemas.microsoft.com/office/drawing/2014/main" id="{018EEC3F-5AF1-724B-8AEE-660F9D3A4C8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e 35">
                <a:extLst>
                  <a:ext uri="{FF2B5EF4-FFF2-40B4-BE49-F238E27FC236}">
                    <a16:creationId xmlns:a16="http://schemas.microsoft.com/office/drawing/2014/main" id="{6A58F931-93D4-2942-B3D5-EB7C4B9526B8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E58408FF-BB4B-324F-B809-10738F8313BE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2" name="Rett linje 41">
                  <a:extLst>
                    <a:ext uri="{FF2B5EF4-FFF2-40B4-BE49-F238E27FC236}">
                      <a16:creationId xmlns:a16="http://schemas.microsoft.com/office/drawing/2014/main" id="{D4261316-AF1F-AD45-BB4B-917D42AA700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id="{6B5EF1EC-1B00-1844-B472-4AA8C80DC1E4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422C5EE2-43BC-F04D-9F67-D2F7E8BB146D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0" name="Rett linje 39">
                  <a:extLst>
                    <a:ext uri="{FF2B5EF4-FFF2-40B4-BE49-F238E27FC236}">
                      <a16:creationId xmlns:a16="http://schemas.microsoft.com/office/drawing/2014/main" id="{23EBDFBA-B78B-234E-8859-7253F0EE320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917639CB-FC6C-0345-B9F1-D4156B250E2B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id="{45446D2C-39DA-CD47-AFC9-CB458E69BDB6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EAA5D0EC-17A3-F142-B9ED-F53E6B6A0F6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id="{7754D441-1572-A44C-BEE7-FB28E38DB598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800553DB-484C-4C48-A795-AD15950696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24FB817F-D960-C84A-9EF5-1AD43774A628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4" name="Rett linje 13">
                <a:extLst>
                  <a:ext uri="{FF2B5EF4-FFF2-40B4-BE49-F238E27FC236}">
                    <a16:creationId xmlns:a16="http://schemas.microsoft.com/office/drawing/2014/main" id="{809952D0-7ACC-0B46-9DC5-BC1BE08DFC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tt linje 14">
                <a:extLst>
                  <a:ext uri="{FF2B5EF4-FFF2-40B4-BE49-F238E27FC236}">
                    <a16:creationId xmlns:a16="http://schemas.microsoft.com/office/drawing/2014/main" id="{7D39A50C-ECD4-4544-BA86-2ED55C88171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tt linje 15">
                <a:extLst>
                  <a:ext uri="{FF2B5EF4-FFF2-40B4-BE49-F238E27FC236}">
                    <a16:creationId xmlns:a16="http://schemas.microsoft.com/office/drawing/2014/main" id="{3BEA364B-9128-6E40-B529-DD331D756648}"/>
                  </a:ext>
                </a:extLst>
              </p:cNvPr>
              <p:cNvCxnSpPr>
                <a:cxnSpLocks/>
                <a:stCxn id="18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id="{C72D05B0-E28E-DC4F-BC75-E520AACE32DD}"/>
                  </a:ext>
                </a:extLst>
              </p:cNvPr>
              <p:cNvCxnSpPr>
                <a:cxnSpLocks/>
                <a:stCxn id="18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14E0F4DD-E0F0-F24C-B654-6AED7A229E4F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B2445F4C-3310-734C-AE0A-635C6A6AC12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1A5133CC-5017-464D-BE68-FFFF7D1AC0A5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D292125B-BEFA-AC4E-B7E8-8D1A25A157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A9DD9D52-EED3-5747-BDD4-E91D0C39344D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AED1A88C-B09C-B748-89CA-045C396CB1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DC53B160-049D-7E44-881B-655B1B2A4F9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>
                  <a:solidFill>
                    <a:schemeClr val="tx1"/>
                  </a:solidFill>
                </a:rPr>
                <a:t>Oslo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5651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noProof="0"/>
              <a:t>1. plasser et bilde i rammen</a:t>
            </a:r>
            <a:br>
              <a:rPr lang="nb-NO" noProof="0"/>
            </a:br>
            <a:r>
              <a:rPr lang="nb-NO" noProof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E4C6-95B5-1E49-A58A-4D191733A124}" type="datetime1">
              <a:rPr lang="nb-NO" smtClean="0"/>
              <a:t>27.11.2023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7">
            <a:extLst>
              <a:ext uri="{FF2B5EF4-FFF2-40B4-BE49-F238E27FC236}">
                <a16:creationId xmlns:a16="http://schemas.microsoft.com/office/drawing/2014/main" id="{F94000EC-D1D9-C246-8D8C-51A9EE300A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50B5CF7D-EF4B-BC4B-897D-478A1C752E68}"/>
              </a:ext>
            </a:extLst>
          </p:cNvPr>
          <p:cNvGrpSpPr/>
          <p:nvPr userDrawn="1"/>
        </p:nvGrpSpPr>
        <p:grpSpPr>
          <a:xfrm>
            <a:off x="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id="{AB51FACC-7DAC-294D-9ECF-B98A28144016}"/>
              </a:ext>
            </a:extLst>
          </p:cNvPr>
          <p:cNvGrpSpPr/>
          <p:nvPr userDrawn="1"/>
        </p:nvGrpSpPr>
        <p:grpSpPr>
          <a:xfrm>
            <a:off x="-7151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kstSylinder 90">
            <a:extLst>
              <a:ext uri="{FF2B5EF4-FFF2-40B4-BE49-F238E27FC236}">
                <a16:creationId xmlns:a16="http://schemas.microsoft.com/office/drawing/2014/main" id="{579C4266-3D6E-7E4E-B7F9-0C8B755D7C96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Oslo 2018 / Innholdssider / positiv</a:t>
            </a:r>
          </a:p>
        </p:txBody>
      </p:sp>
    </p:spTree>
    <p:extLst>
      <p:ext uri="{BB962C8B-B14F-4D97-AF65-F5344CB8AC3E}">
        <p14:creationId xmlns:p14="http://schemas.microsoft.com/office/powerpoint/2010/main" val="2431862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1. plasser et bilde i rammen</a:t>
            </a:r>
            <a:br>
              <a:rPr lang="nb-NO" noProof="0"/>
            </a:br>
            <a:r>
              <a:rPr lang="nb-NO" noProof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56C02C-6ABF-7448-8AB3-A94F70C24895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50B5CF7D-EF4B-BC4B-897D-478A1C752E68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id="{AB51FACC-7DAC-294D-9ECF-B98A28144016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lassholder for tekst 7">
            <a:extLst>
              <a:ext uri="{FF2B5EF4-FFF2-40B4-BE49-F238E27FC236}">
                <a16:creationId xmlns:a16="http://schemas.microsoft.com/office/drawing/2014/main" id="{B92A71BA-AE3E-044A-9513-C446526D6A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1" name="TekstSylinder 90">
            <a:extLst>
              <a:ext uri="{FF2B5EF4-FFF2-40B4-BE49-F238E27FC236}">
                <a16:creationId xmlns:a16="http://schemas.microsoft.com/office/drawing/2014/main" id="{D8BFF3AF-100C-6745-B178-EF1A964BB521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Oslo 2018 / Innholdssider / negativ</a:t>
            </a:r>
          </a:p>
        </p:txBody>
      </p:sp>
    </p:spTree>
    <p:extLst>
      <p:ext uri="{BB962C8B-B14F-4D97-AF65-F5344CB8AC3E}">
        <p14:creationId xmlns:p14="http://schemas.microsoft.com/office/powerpoint/2010/main" val="376134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nb-NO" noProof="0"/>
              <a:t>1. plasser et bilde i rammen</a:t>
            </a:r>
            <a:br>
              <a:rPr lang="nb-NO" noProof="0"/>
            </a:br>
            <a:r>
              <a:rPr lang="nb-NO" noProof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17A1-83E2-5344-8976-17361E42FD8B}" type="datetime1">
              <a:rPr lang="nb-NO" smtClean="0"/>
              <a:t>27.11.2023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BB1A03DA-0C1D-E543-8AED-4F84F9939FD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4CC3D295-8F51-F14C-A0DE-43811CC503C3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Oslo 2018 / Innholdssider / positiv</a:t>
            </a:r>
          </a:p>
        </p:txBody>
      </p:sp>
    </p:spTree>
    <p:extLst>
      <p:ext uri="{BB962C8B-B14F-4D97-AF65-F5344CB8AC3E}">
        <p14:creationId xmlns:p14="http://schemas.microsoft.com/office/powerpoint/2010/main" val="819558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1. plasser et bilde i rammen</a:t>
            </a:r>
            <a:br>
              <a:rPr lang="nb-NO" noProof="0"/>
            </a:br>
            <a:r>
              <a:rPr lang="nb-NO" noProof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9CC06A-0458-7443-A95A-A3C9036965EC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Plassholder for tekst 7">
            <a:extLst>
              <a:ext uri="{FF2B5EF4-FFF2-40B4-BE49-F238E27FC236}">
                <a16:creationId xmlns:a16="http://schemas.microsoft.com/office/drawing/2014/main" id="{B4167E25-FC4E-0D40-B7E9-F526F2DED68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2" name="TekstSylinder 91">
            <a:extLst>
              <a:ext uri="{FF2B5EF4-FFF2-40B4-BE49-F238E27FC236}">
                <a16:creationId xmlns:a16="http://schemas.microsoft.com/office/drawing/2014/main" id="{6D51DDC6-EDC4-6145-9FBF-942463C865BC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Oslo 2018 / Innholdssider / negativ</a:t>
            </a:r>
          </a:p>
        </p:txBody>
      </p:sp>
    </p:spTree>
    <p:extLst>
      <p:ext uri="{BB962C8B-B14F-4D97-AF65-F5344CB8AC3E}">
        <p14:creationId xmlns:p14="http://schemas.microsoft.com/office/powerpoint/2010/main" val="282767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blå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21600" y="4060800"/>
            <a:ext cx="2030400" cy="2030400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402CE879-B090-2641-8BC3-AD9F1F5860E2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5" name="Tittel 34">
            <a:extLst>
              <a:ext uri="{FF2B5EF4-FFF2-40B4-BE49-F238E27FC236}">
                <a16:creationId xmlns:a16="http://schemas.microsoft.com/office/drawing/2014/main" id="{13593DB4-8276-BA48-85E6-903D48BB61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0"/>
            <a:ext cx="10164765" cy="6091200"/>
          </a:xfrm>
          <a:custGeom>
            <a:avLst/>
            <a:gdLst>
              <a:gd name="connsiteX0" fmla="*/ 0 w 10164765"/>
              <a:gd name="connsiteY0" fmla="*/ 0 h 6091200"/>
              <a:gd name="connsiteX1" fmla="*/ 7832037 w 10164765"/>
              <a:gd name="connsiteY1" fmla="*/ 0 h 6091200"/>
              <a:gd name="connsiteX2" fmla="*/ 8128001 w 10164765"/>
              <a:gd name="connsiteY2" fmla="*/ 0 h 6091200"/>
              <a:gd name="connsiteX3" fmla="*/ 10164765 w 10164765"/>
              <a:gd name="connsiteY3" fmla="*/ 0 h 6091200"/>
              <a:gd name="connsiteX4" fmla="*/ 10164765 w 10164765"/>
              <a:gd name="connsiteY4" fmla="*/ 4060824 h 6091200"/>
              <a:gd name="connsiteX5" fmla="*/ 8128001 w 10164765"/>
              <a:gd name="connsiteY5" fmla="*/ 4060824 h 6091200"/>
              <a:gd name="connsiteX6" fmla="*/ 8128001 w 10164765"/>
              <a:gd name="connsiteY6" fmla="*/ 6091200 h 6091200"/>
              <a:gd name="connsiteX7" fmla="*/ 0 w 10164765"/>
              <a:gd name="connsiteY7" fmla="*/ 6091200 h 60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64765" h="6091200">
                <a:moveTo>
                  <a:pt x="0" y="0"/>
                </a:moveTo>
                <a:lnTo>
                  <a:pt x="7832037" y="0"/>
                </a:lnTo>
                <a:lnTo>
                  <a:pt x="8128001" y="0"/>
                </a:lnTo>
                <a:lnTo>
                  <a:pt x="10164765" y="0"/>
                </a:lnTo>
                <a:lnTo>
                  <a:pt x="10164765" y="4060824"/>
                </a:lnTo>
                <a:lnTo>
                  <a:pt x="8128001" y="4060824"/>
                </a:lnTo>
                <a:lnTo>
                  <a:pt x="8128001" y="6091200"/>
                </a:lnTo>
                <a:lnTo>
                  <a:pt x="0" y="60912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10152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596800" y="45360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A301E017-7600-CA46-92E0-AFE66AACCA2B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Tittellysbilde blå 2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A2CEFB0E-6E2E-E543-BC09-F383E69BD8F9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id="{25773BD9-6C2A-2E45-974B-021C79B8A0F6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CE1E3804-3FB4-B048-A83B-BD3930892E3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2DD1FCA6-63FF-D74F-8775-0893249E07DF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C51286A6-4A53-C144-B97B-7421D8D5F11C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C69A02B-063E-ED44-BDE5-424A23AF1FC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83626417-CDF0-3D45-AD9E-DFECCB7DF8A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911B6A58-11E5-D84E-ACC8-EC16AE1CDD0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C8973C97-9370-2242-98E5-45E434DB7BDE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96AB93ED-0FBE-AB48-9789-5ADF0BB6197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5AB27E8C-8EEA-684B-A660-B8760E0FFB11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4D71D931-EF21-9C49-892F-B1B52A09E1F0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A99BAA48-C174-C544-9DA8-230A3B74C46F}"/>
                  </a:ext>
                </a:extLst>
              </p:cNvPr>
              <p:cNvCxnSpPr>
                <a:cxnSpLocks/>
                <a:stCxn id="45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E5B7B5DF-40F4-2144-A96E-54C9ECCCE7AD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E280C9BE-B73B-D749-99AF-3C90CFCE71D2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4EF346E5-FC21-CE43-9AE3-016F4F44336E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id="{6276475C-D8D5-9E4D-A2E4-CA3DC1A814AC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7E8EEA4C-0FD9-594C-9B75-1346201C58DB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BF66CA8E-1BAC-E949-A7E3-173F8196025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id="{D71E4EB9-B7E6-2C42-92FA-53442C24B4E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5F7686B-27B5-BE40-B329-00C01FBCD02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9A68E00D-6901-4240-B8E5-1AA9F3DEA4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71D7352F-67A4-4049-990F-0382FC7DC49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381DE301-98B9-644B-8D3D-17CC7FA7BDA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7480F39F-7C7E-3A4E-8287-A036857FB1F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38DB9731-B50F-5544-B812-A6BC265BD77D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819C4AB6-0EC3-DE4F-9E18-DF8A52339E9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AF932E7-9631-FB48-B48D-769CF89503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9CC4BE46-793A-0949-9E5E-5F57255DE9CF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98110600-5784-7F43-8FB1-692FE513BCA1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4D71D80-358C-8847-B0E9-593F373F1FA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A519ED48-547D-BD45-BD12-B83B84F405FC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0D553266-15E1-BA4D-B0C9-C6DEDB1BB5AF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BB328E21-8E98-874B-8FA1-B13055BD5CD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C2254678-6CC1-8842-B1EA-AD4375B525A9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3405E8BE-58E7-F840-AEB4-9A58944BA448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E24FCE0A-347D-AC49-8F20-FA63B68732E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2F220C5E-10FD-9940-BE9D-E16B6DC8BDFD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7D16F1D6-C980-1049-9336-9A91B2AAE2B6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2698120B-A4D7-1B44-88F0-DD387E118BC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FCCAB6FB-CE03-4349-A7D8-D89B2EB35D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547DB187-8151-3A4C-A344-EE86FDB1C1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5FC04980-CFB7-F94F-ABFC-97DEA76615A8}"/>
                  </a:ext>
                </a:extLst>
              </p:cNvPr>
              <p:cNvCxnSpPr>
                <a:cxnSpLocks/>
                <a:stCxn id="22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D1EBDDF6-5D28-E740-9468-AEFF2C0B38C8}"/>
                  </a:ext>
                </a:extLst>
              </p:cNvPr>
              <p:cNvCxnSpPr>
                <a:cxnSpLocks/>
                <a:stCxn id="22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3108A28A-8B03-4B4B-AED5-25C8F0B19A8E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9EE85A3A-C811-B446-960C-CD4E7BF5F92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D6200BCF-D719-1C47-A25F-61C92A75946F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A79962BC-9B09-5E44-9541-31DFDF625EE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25DB8EF8-C74F-B040-AEC6-C512AD846CD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3FF8B9DD-9221-E949-AEDD-F9A74EABB7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81039E17-039C-B545-AB44-BB92A2233FF0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>
                  <a:solidFill>
                    <a:schemeClr val="tx1"/>
                  </a:solidFill>
                </a:rPr>
                <a:t>Oslo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2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dirty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2CE51D89-216F-C248-97B9-E62942BAB32E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52000" y="4060800"/>
            <a:ext cx="2030400" cy="2030400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ED97E241-441B-154C-8B0B-E43418F1C4F4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Tittellysbilde gul 2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F5B8C66-1CFA-8E4A-A685-9B6592A5C79E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BAEDC404-7A8D-D34C-85C5-28170069557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B3C9C108-801A-1E4F-8327-16BD7FB1609A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B934F32-34B2-D14B-9309-D0BABA67DC1D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2B4B1CD0-0C39-F84F-A5EA-63BD73E85D5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16469B96-6FDC-C149-942D-617F43FC7392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24A507F6-E1C9-C246-8885-AA13FE0EA30F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0E228E5-638D-0743-961E-8CE690BAD50C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EA59EC3B-E979-E94E-A948-CF5472D9032A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8896EC2B-F349-584F-9569-546A8642A7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B3751CF-5F65-FF47-B4FB-6A4E385E4ECF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0E8F8FAE-2108-954E-B3FE-91C28B9023F5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A6C76CE5-7D90-6B41-9E88-AAACD5939A9F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66DCBEA6-E67F-744B-B232-9BDD5B075769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48F4DC35-4D74-F24D-BB7A-B698029B2A53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EEB4398D-8E8A-C34C-B0ED-301EDB99ED87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B99A4063-FB57-894F-A1DF-9E510F9CE6DE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D1EE6DAC-4A77-CB4C-A7CD-06D56C10A1FF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7368DF10-2AAA-A746-9C21-72F7C724B54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7D2CE8FB-E9D2-0546-AA7D-471399582B6C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23C4951-9685-3545-B9C6-43A452676DD4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E4B2CAAA-FBA4-E743-8D89-9824E9F6BD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306D5E43-7449-4D4E-8033-A7D0C355F476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FC2647F-369F-0548-9CBC-4E21E5F8468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ADFA3ADE-F8E6-8144-899C-D0CA2C1532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EB86E87E-B483-4745-A05C-77E546A70A9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F2358AA-821B-8C4D-9445-DFD0F9F16E7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150558E8-E64E-9E47-AB1F-C8F03A6DB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0C2F8E6E-EF55-AD4E-BCCC-AB52DD28BBE4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CB3FB46E-0A1A-8E4A-A7BF-29B5EB5F3FC9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13C510D-2223-2047-B430-A5FA5936FD8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E03CE588-E5C3-8147-B150-62705F720A5A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FB16F937-0FA1-D74A-8485-678BCB150BAA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760DE8C-B39E-574A-9173-7EBC593BE8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269A18C3-1DB1-7D42-A1DE-2556C96837C8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63B9EA85-76AF-0A4D-A769-84D8A44DE592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E445B2F1-4266-2E47-8995-B7A84C53C116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6A93AB89-8F98-844E-8A1F-B6B69793F15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46699D1C-3733-ED43-98A4-B2E617E16A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D35F1BF0-2E86-844C-8F31-C0FC3A3578C9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0B2B4C6A-C1C8-2B4C-943A-9635356B7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F7BD6B52-2161-3044-AFBA-6B158E5B079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1B9966E-AE71-3041-BD0A-C1D86CAD51D7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4B58C7B1-58B8-5A4C-9012-B9A463050D5C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25965AA-8A37-F34A-9395-0549AAB72D9B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6ABA3F38-2A71-C34B-A428-BAAD12F496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6A6A268-763B-D54F-93BC-01B8501001E6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532ED41-3D8E-E545-A1EB-60862799F7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3335BF5-0330-3040-B68C-DA0383A5F577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0E861C9-D981-574D-B795-99F6263737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AD11A3E2-6A72-B94B-8130-EC4EDF04759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sp>
        <p:nvSpPr>
          <p:cNvPr id="8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21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87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A71CE8-A6AA-7941-BA44-4470F46B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071AEC-201A-8A4F-97DA-3ABA5F34A6DD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C1DC58-3619-1C4A-A2A9-FCC46E4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AF6C1B-1375-214D-930C-568979A4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C020DA-48BB-BA49-A10E-0DA718F220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CE6A8ACD-E0A1-3742-97B5-BFAB8076AAD9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Deloverskrift blå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54BE4CC-F5DF-F24E-98C4-D525107793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F4A3B95A-8019-D447-B225-84DB52F4E138}"/>
              </a:ext>
            </a:extLst>
          </p:cNvPr>
          <p:cNvSpPr txBox="1"/>
          <p:nvPr userDrawn="1"/>
        </p:nvSpPr>
        <p:spPr>
          <a:xfrm>
            <a:off x="0" y="-213030"/>
            <a:ext cx="688336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>
                <a:solidFill>
                  <a:schemeClr val="tx1"/>
                </a:solidFill>
              </a:rPr>
              <a:t>Oslo 2019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57703EA-2858-FA49-9A7B-09E005E12C68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A4D833FD-CF14-6145-A018-A83F0E3937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DD236D0-B0FF-A54A-9FA2-963DBDB5F627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F3CEF597-B9C6-B34B-A7E7-540C0AD1776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902EC4DA-CB65-EC4F-B145-C25433605E73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11084FFE-958E-4649-8650-9F6380605323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DEF49AAC-5DA7-0E42-B164-F9CE38C17343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E3C46F45-C240-3D4A-9E1D-27C2575BEE3C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id="{EFD2699F-3A34-6E49-BC58-DFA633A7E0C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id="{6F9FAF35-AD7B-3440-817C-C7E620DCF787}"/>
                </a:ext>
              </a:extLst>
            </p:cNvPr>
            <p:cNvCxnSpPr>
              <a:cxnSpLocks/>
              <a:stCxn id="29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id="{8047500B-DCFD-CF49-823F-82F92056A4DC}"/>
                </a:ext>
              </a:extLst>
            </p:cNvPr>
            <p:cNvCxnSpPr>
              <a:cxnSpLocks/>
              <a:stCxn id="31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id="{367E5C96-CD93-004D-9C40-A392932E454E}"/>
                </a:ext>
              </a:extLst>
            </p:cNvPr>
            <p:cNvCxnSpPr>
              <a:cxnSpLocks/>
              <a:stCxn id="27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id="{4222455E-2A30-F843-8736-E1B969CE83C7}"/>
                </a:ext>
              </a:extLst>
            </p:cNvPr>
            <p:cNvCxnSpPr>
              <a:cxnSpLocks/>
              <a:stCxn id="33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id="{CDB8867B-4406-414D-AFE4-61C5831D4E26}"/>
                </a:ext>
              </a:extLst>
            </p:cNvPr>
            <p:cNvCxnSpPr>
              <a:cxnSpLocks/>
              <a:stCxn id="37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id="{7CB59FA5-78FD-A84C-8C4D-D41D31229F3F}"/>
                </a:ext>
              </a:extLst>
            </p:cNvPr>
            <p:cNvCxnSpPr>
              <a:cxnSpLocks/>
              <a:stCxn id="35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id="{62A30746-DA6E-B644-A6C0-463BE60573C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id="{B35CAD8D-376D-AA49-8BF3-05A0C354C52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7503ACD8-C336-204D-9880-AFFF7A15D36A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id="{6060C617-9662-EB44-B7B3-556CBB26FA8A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id="{6A9818C9-E44D-1B4D-B95C-94E5E634A37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3ED09DA1-E24A-8440-8BFD-3B4EB052EA2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id="{AEF53711-BDA8-3C40-9364-1549DF6BE3A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id="{F1EF459F-D27A-5748-BCA1-80EBBB81EA6B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CAE74310-7615-274D-8ADA-72601E97A39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096FACAC-8BAA-634B-84F2-FF34E96DC0DE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id="{0648AB5E-71BA-F24C-814C-D4B59B7EDCC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2E157768-4234-5B44-A77F-7FCF5C5A3E2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7EEE6D-7051-EE40-B5A0-CF3B4230F67C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17535496-E9F2-5349-8DF4-74378D7B7ADA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6CBCEEEB-32A6-694B-9165-4CA274B42CF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A2D3947B-156E-D840-8EA8-A70E61E94DE8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54C3B970-FC81-5A47-947E-644206B80FA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F7AE9FC-336B-4247-B389-649CCBB2C2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78579E2C-6BF3-8145-B344-804280B6C7B5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id="{956DE6F9-0762-0742-B634-89B60B889D1C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id="{E2D8917E-E6B3-A34C-B2B5-2309E43AD86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04AAE810-C5CD-F842-8FCB-FF7C9223EC9E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B07A1F21-62C7-344E-BDE0-FD306EF9D2CA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33F3E6C8-B25F-0943-B569-ABCDC1D08D8E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0" name="Rett linje 49">
              <a:extLst>
                <a:ext uri="{FF2B5EF4-FFF2-40B4-BE49-F238E27FC236}">
                  <a16:creationId xmlns:a16="http://schemas.microsoft.com/office/drawing/2014/main" id="{B94EF2E8-B63D-A14D-B64C-B757E563829A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id="{23D33338-6AF9-494D-A9C7-43853592D70E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id="{BB9B148B-1237-DD49-9266-C68C70AF31E6}"/>
                </a:ext>
              </a:extLst>
            </p:cNvPr>
            <p:cNvCxnSpPr>
              <a:cxnSpLocks/>
              <a:stCxn id="54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id="{4DADC1C3-89B0-864B-A542-2AD731563A5A}"/>
                </a:ext>
              </a:extLst>
            </p:cNvPr>
            <p:cNvCxnSpPr>
              <a:cxnSpLocks/>
              <a:stCxn id="54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id="{7D0FF2C0-D812-F74A-9727-42CAEA57FBA8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5" name="Rett linje 54">
              <a:extLst>
                <a:ext uri="{FF2B5EF4-FFF2-40B4-BE49-F238E27FC236}">
                  <a16:creationId xmlns:a16="http://schemas.microsoft.com/office/drawing/2014/main" id="{50167E63-A8AA-464A-835E-1DAF2EAF4B7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3536EE9C-707D-8F42-A04D-CD95C3159169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7" name="Rett linje 56">
              <a:extLst>
                <a:ext uri="{FF2B5EF4-FFF2-40B4-BE49-F238E27FC236}">
                  <a16:creationId xmlns:a16="http://schemas.microsoft.com/office/drawing/2014/main" id="{29E27862-DC9E-A542-8C63-37ED270FC2D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id="{1613DB5F-4453-E24C-A8E3-8CB8FF8A0AC4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id="{4BAE1983-8F39-B54E-8BE2-C6950CEF640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140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27.11.2023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1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5074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27.11.2023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94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innholds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5181600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FEE-7D88-AA46-8139-80D9197567F4}" type="datetime1">
              <a:rPr lang="nb-NO" smtClean="0"/>
              <a:t>27.11.2023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2794087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4001" y="2032000"/>
            <a:ext cx="3370812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1D8A-1AB1-7949-9E34-570CB6C6816A}" type="datetime1">
              <a:rPr lang="nb-NO" smtClean="0"/>
              <a:t>27.11.2023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A632195-EBBA-0E43-9228-823934194B1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25862" y="2032000"/>
            <a:ext cx="3370812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5966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720001"/>
            <a:ext cx="5400675" cy="1311999"/>
          </a:xfrm>
        </p:spPr>
        <p:txBody>
          <a:bodyPr rIns="36000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5325" y="2032001"/>
            <a:ext cx="5400675" cy="3924272"/>
          </a:xfrm>
        </p:spPr>
        <p:txBody>
          <a:bodyPr rIns="36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6B14-D201-5E43-92B4-5BFC4FDF65D3}" type="datetime1">
              <a:rPr lang="nb-NO" smtClean="0"/>
              <a:t>27.11.2023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199" y="6292849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D25668C1-8BFE-9845-BF15-C29694E485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1200" y="0"/>
            <a:ext cx="6091200" cy="6858000"/>
          </a:xfrm>
        </p:spPr>
        <p:txBody>
          <a:bodyPr tIns="72000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1036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7D19DB-E18F-4144-9CBC-76AF7C95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42F49-DDD6-394E-A8FF-1D33FFDB0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2032000"/>
            <a:ext cx="9469438" cy="406079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D181B-26C6-1441-AC51-F9CA495AD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56825" y="6292352"/>
            <a:ext cx="1339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40496DB-E8C8-4849-8A63-AC568158CC03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FE725-0D07-7B47-98CD-EAA5EC15E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5176" y="6292849"/>
            <a:ext cx="8121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8F127-E3EF-B346-96BD-C679BB3F2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674" y="6292352"/>
            <a:ext cx="695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/>
          </a:p>
        </p:txBody>
      </p:sp>
      <p:pic>
        <p:nvPicPr>
          <p:cNvPr id="19" name="Bilde 18">
            <a:extLst>
              <a:ext uri="{FF2B5EF4-FFF2-40B4-BE49-F238E27FC236}">
                <a16:creationId xmlns:a16="http://schemas.microsoft.com/office/drawing/2014/main" id="{655AFB16-D4F3-C04D-8A8D-B4B481D6101F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200" y="6296400"/>
            <a:ext cx="688336" cy="360000"/>
          </a:xfrm>
          <a:prstGeom prst="rect">
            <a:avLst/>
          </a:prstGeom>
        </p:spPr>
      </p:pic>
      <p:grpSp>
        <p:nvGrpSpPr>
          <p:cNvPr id="7" name="Gruppe 6">
            <a:extLst>
              <a:ext uri="{FF2B5EF4-FFF2-40B4-BE49-F238E27FC236}">
                <a16:creationId xmlns:a16="http://schemas.microsoft.com/office/drawing/2014/main" id="{D82277FC-07F1-AB47-941F-3BC464842E95}"/>
              </a:ext>
            </a:extLst>
          </p:cNvPr>
          <p:cNvGrpSpPr/>
          <p:nvPr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51" name="Gruppe 50">
              <a:extLst>
                <a:ext uri="{FF2B5EF4-FFF2-40B4-BE49-F238E27FC236}">
                  <a16:creationId xmlns:a16="http://schemas.microsoft.com/office/drawing/2014/main" id="{B44CDB01-E460-3643-978B-976DFDCDC9FE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52" name="Gruppe 51">
                <a:extLst>
                  <a:ext uri="{FF2B5EF4-FFF2-40B4-BE49-F238E27FC236}">
                    <a16:creationId xmlns:a16="http://schemas.microsoft.com/office/drawing/2014/main" id="{DBE46DEF-60E7-5B46-AD1B-A57A5C59CA4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88" name="Rektangel 87">
                  <a:extLst>
                    <a:ext uri="{FF2B5EF4-FFF2-40B4-BE49-F238E27FC236}">
                      <a16:creationId xmlns:a16="http://schemas.microsoft.com/office/drawing/2014/main" id="{F13331D1-F609-AD44-83BF-BAEF95BF22E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89" name="Rektangel 88">
                  <a:extLst>
                    <a:ext uri="{FF2B5EF4-FFF2-40B4-BE49-F238E27FC236}">
                      <a16:creationId xmlns:a16="http://schemas.microsoft.com/office/drawing/2014/main" id="{601DC206-D487-2146-B60B-9346351B6209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0" name="Rektangel 89">
                  <a:extLst>
                    <a:ext uri="{FF2B5EF4-FFF2-40B4-BE49-F238E27FC236}">
                      <a16:creationId xmlns:a16="http://schemas.microsoft.com/office/drawing/2014/main" id="{95563654-18C4-E049-B075-EFAE23D27B7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1" name="Rektangel 90">
                  <a:extLst>
                    <a:ext uri="{FF2B5EF4-FFF2-40B4-BE49-F238E27FC236}">
                      <a16:creationId xmlns:a16="http://schemas.microsoft.com/office/drawing/2014/main" id="{C723BB83-6916-7F48-8496-B45E04B52E9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2" name="Rektangel 91">
                  <a:extLst>
                    <a:ext uri="{FF2B5EF4-FFF2-40B4-BE49-F238E27FC236}">
                      <a16:creationId xmlns:a16="http://schemas.microsoft.com/office/drawing/2014/main" id="{61EE50B3-2E35-D042-B07B-22CB8798A169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3" name="Rektangel 92">
                  <a:extLst>
                    <a:ext uri="{FF2B5EF4-FFF2-40B4-BE49-F238E27FC236}">
                      <a16:creationId xmlns:a16="http://schemas.microsoft.com/office/drawing/2014/main" id="{5F396E9B-C02C-E549-8D9D-2F635A7A1EE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</p:grp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E17FFD9C-CA80-F742-92C1-C8300BFFB9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FE2AF690-3FA9-A94A-B8B5-A8D7675F87F1}"/>
                  </a:ext>
                </a:extLst>
              </p:cNvPr>
              <p:cNvCxnSpPr>
                <a:cxnSpLocks/>
                <a:stCxn id="78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F4468E54-BA10-7244-BE9E-3618081B2E29}"/>
                  </a:ext>
                </a:extLst>
              </p:cNvPr>
              <p:cNvCxnSpPr>
                <a:cxnSpLocks/>
                <a:stCxn id="80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02EFB61-8B6A-3448-AEFC-573BD73CBA7B}"/>
                  </a:ext>
                </a:extLst>
              </p:cNvPr>
              <p:cNvCxnSpPr>
                <a:cxnSpLocks/>
                <a:stCxn id="76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495D86F-83BB-D841-819E-E7EFE4C86368}"/>
                  </a:ext>
                </a:extLst>
              </p:cNvPr>
              <p:cNvCxnSpPr>
                <a:cxnSpLocks/>
                <a:stCxn id="82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F6759061-AE87-FB4F-BE6C-CA10D3EF2F63}"/>
                  </a:ext>
                </a:extLst>
              </p:cNvPr>
              <p:cNvCxnSpPr>
                <a:cxnSpLocks/>
                <a:stCxn id="86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tt linje 67">
                <a:extLst>
                  <a:ext uri="{FF2B5EF4-FFF2-40B4-BE49-F238E27FC236}">
                    <a16:creationId xmlns:a16="http://schemas.microsoft.com/office/drawing/2014/main" id="{966CD6C9-85A9-6242-A16C-A89819B4F63B}"/>
                  </a:ext>
                </a:extLst>
              </p:cNvPr>
              <p:cNvCxnSpPr>
                <a:cxnSpLocks/>
                <a:stCxn id="84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D22EC228-3961-D047-A490-0051EFBFB48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86" name="Rektangel 85">
                  <a:extLst>
                    <a:ext uri="{FF2B5EF4-FFF2-40B4-BE49-F238E27FC236}">
                      <a16:creationId xmlns:a16="http://schemas.microsoft.com/office/drawing/2014/main" id="{60D4D8E5-28E3-D043-872D-3C90EECEC9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33,87 cm</a:t>
                  </a:r>
                </a:p>
              </p:txBody>
            </p:sp>
            <p:cxnSp>
              <p:nvCxnSpPr>
                <p:cNvPr id="87" name="Rett linje 86">
                  <a:extLst>
                    <a:ext uri="{FF2B5EF4-FFF2-40B4-BE49-F238E27FC236}">
                      <a16:creationId xmlns:a16="http://schemas.microsoft.com/office/drawing/2014/main" id="{22AC440B-D129-2B46-906C-241A275D07F7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uppe 69">
                <a:extLst>
                  <a:ext uri="{FF2B5EF4-FFF2-40B4-BE49-F238E27FC236}">
                    <a16:creationId xmlns:a16="http://schemas.microsoft.com/office/drawing/2014/main" id="{DD245E6A-62D8-444C-8F4C-FA46DF1ACBF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84" name="Rektangel 83">
                  <a:extLst>
                    <a:ext uri="{FF2B5EF4-FFF2-40B4-BE49-F238E27FC236}">
                      <a16:creationId xmlns:a16="http://schemas.microsoft.com/office/drawing/2014/main" id="{A6F930F5-1F42-8C44-912D-1E7AD767D42A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28,20 cm</a:t>
                  </a:r>
                </a:p>
              </p:txBody>
            </p:sp>
            <p:cxnSp>
              <p:nvCxnSpPr>
                <p:cNvPr id="85" name="Rett linje 84">
                  <a:extLst>
                    <a:ext uri="{FF2B5EF4-FFF2-40B4-BE49-F238E27FC236}">
                      <a16:creationId xmlns:a16="http://schemas.microsoft.com/office/drawing/2014/main" id="{0718B71B-1735-BA42-B9A4-84E37EF811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7E1BCEC3-3A90-3740-BE0E-0C15D80AFDE3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ABCA5FB8-8529-FD49-9610-5B2DAE59151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22,56 cm</a:t>
                  </a:r>
                </a:p>
              </p:txBody>
            </p:sp>
            <p:cxnSp>
              <p:nvCxnSpPr>
                <p:cNvPr id="83" name="Rett linje 82">
                  <a:extLst>
                    <a:ext uri="{FF2B5EF4-FFF2-40B4-BE49-F238E27FC236}">
                      <a16:creationId xmlns:a16="http://schemas.microsoft.com/office/drawing/2014/main" id="{DF3ADDFA-CA5C-4347-8A76-E401BD2421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uppe 71">
                <a:extLst>
                  <a:ext uri="{FF2B5EF4-FFF2-40B4-BE49-F238E27FC236}">
                    <a16:creationId xmlns:a16="http://schemas.microsoft.com/office/drawing/2014/main" id="{E373B03A-43B9-F247-98EA-F0F315D19065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D7CC119A-59B2-4E45-ABF4-12CC9863D8DB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16,92 cm</a:t>
                  </a:r>
                </a:p>
              </p:txBody>
            </p:sp>
            <p:cxnSp>
              <p:nvCxnSpPr>
                <p:cNvPr id="81" name="Rett linje 80">
                  <a:extLst>
                    <a:ext uri="{FF2B5EF4-FFF2-40B4-BE49-F238E27FC236}">
                      <a16:creationId xmlns:a16="http://schemas.microsoft.com/office/drawing/2014/main" id="{29E19601-BF3A-6945-B6EA-B39B51466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uppe 72">
                <a:extLst>
                  <a:ext uri="{FF2B5EF4-FFF2-40B4-BE49-F238E27FC236}">
                    <a16:creationId xmlns:a16="http://schemas.microsoft.com/office/drawing/2014/main" id="{46D3E486-E9D7-D246-8D34-D3E03C5ADDA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2924E641-B14F-9342-93B1-45270397C558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11,28 cm</a:t>
                  </a:r>
                </a:p>
              </p:txBody>
            </p:sp>
            <p:cxnSp>
              <p:nvCxnSpPr>
                <p:cNvPr id="79" name="Rett linje 78">
                  <a:extLst>
                    <a:ext uri="{FF2B5EF4-FFF2-40B4-BE49-F238E27FC236}">
                      <a16:creationId xmlns:a16="http://schemas.microsoft.com/office/drawing/2014/main" id="{7289E497-4845-2B47-8B11-9AA2E9007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uppe 73">
                <a:extLst>
                  <a:ext uri="{FF2B5EF4-FFF2-40B4-BE49-F238E27FC236}">
                    <a16:creationId xmlns:a16="http://schemas.microsoft.com/office/drawing/2014/main" id="{A4AE3721-B59D-6F4A-8398-9214B952E02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D735E99D-5AF9-174C-8E83-28479BD52A3E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2,82 cm</a:t>
                  </a:r>
                </a:p>
              </p:txBody>
            </p:sp>
            <p:cxnSp>
              <p:nvCxnSpPr>
                <p:cNvPr id="77" name="Rett linje 76">
                  <a:extLst>
                    <a:ext uri="{FF2B5EF4-FFF2-40B4-BE49-F238E27FC236}">
                      <a16:creationId xmlns:a16="http://schemas.microsoft.com/office/drawing/2014/main" id="{A70D7560-61DB-994A-87B8-39AAE2B011A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Rett linje 74">
                <a:extLst>
                  <a:ext uri="{FF2B5EF4-FFF2-40B4-BE49-F238E27FC236}">
                    <a16:creationId xmlns:a16="http://schemas.microsoft.com/office/drawing/2014/main" id="{6BB287FE-25B7-6E46-A8D8-09106D1DE5E0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id="{2C16CF82-97BF-0148-B86A-9951B518F6E9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95" name="Rektangel 94">
                <a:extLst>
                  <a:ext uri="{FF2B5EF4-FFF2-40B4-BE49-F238E27FC236}">
                    <a16:creationId xmlns:a16="http://schemas.microsoft.com/office/drawing/2014/main" id="{CF65C379-267C-BB4F-A4C0-EF3E3538965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2,13 cm</a:t>
                </a:r>
              </a:p>
            </p:txBody>
          </p:sp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id="{B4C47047-2EED-5F40-82EE-04A3BFEAD50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id="{8B1E96CC-ED06-AA41-8932-E34FD694D0DE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sp>
            <p:nvSpPr>
              <p:cNvPr id="98" name="Rektangel 97">
                <a:extLst>
                  <a:ext uri="{FF2B5EF4-FFF2-40B4-BE49-F238E27FC236}">
                    <a16:creationId xmlns:a16="http://schemas.microsoft.com/office/drawing/2014/main" id="{642D5F4C-819A-1748-9143-910B7D3857BC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cxnSp>
            <p:nvCxnSpPr>
              <p:cNvPr id="99" name="Rett linje 98">
                <a:extLst>
                  <a:ext uri="{FF2B5EF4-FFF2-40B4-BE49-F238E27FC236}">
                    <a16:creationId xmlns:a16="http://schemas.microsoft.com/office/drawing/2014/main" id="{980BA797-8DD7-B649-833E-3D97C11FD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Rett linje 99">
                <a:extLst>
                  <a:ext uri="{FF2B5EF4-FFF2-40B4-BE49-F238E27FC236}">
                    <a16:creationId xmlns:a16="http://schemas.microsoft.com/office/drawing/2014/main" id="{BC32A0A9-54E5-CD4C-BE81-6E7DC431DB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Rett linje 100">
                <a:extLst>
                  <a:ext uri="{FF2B5EF4-FFF2-40B4-BE49-F238E27FC236}">
                    <a16:creationId xmlns:a16="http://schemas.microsoft.com/office/drawing/2014/main" id="{249C515F-6819-F04B-AD39-C3EBC7066AC1}"/>
                  </a:ext>
                </a:extLst>
              </p:cNvPr>
              <p:cNvCxnSpPr>
                <a:cxnSpLocks/>
                <a:stCxn id="10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Rett linje 101">
                <a:extLst>
                  <a:ext uri="{FF2B5EF4-FFF2-40B4-BE49-F238E27FC236}">
                    <a16:creationId xmlns:a16="http://schemas.microsoft.com/office/drawing/2014/main" id="{8C691848-1A12-F74A-A3FA-44B5DBFA0EF1}"/>
                  </a:ext>
                </a:extLst>
              </p:cNvPr>
              <p:cNvCxnSpPr>
                <a:cxnSpLocks/>
                <a:stCxn id="10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ktangel 102">
                <a:extLst>
                  <a:ext uri="{FF2B5EF4-FFF2-40B4-BE49-F238E27FC236}">
                    <a16:creationId xmlns:a16="http://schemas.microsoft.com/office/drawing/2014/main" id="{679A96D0-630E-A248-8A66-85AFEAADB6D9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16,92 cm</a:t>
                </a:r>
              </a:p>
            </p:txBody>
          </p:sp>
          <p:cxnSp>
            <p:nvCxnSpPr>
              <p:cNvPr id="104" name="Rett linje 103">
                <a:extLst>
                  <a:ext uri="{FF2B5EF4-FFF2-40B4-BE49-F238E27FC236}">
                    <a16:creationId xmlns:a16="http://schemas.microsoft.com/office/drawing/2014/main" id="{277A3813-78CA-4245-9274-37A394F9AC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ktangel 104">
                <a:extLst>
                  <a:ext uri="{FF2B5EF4-FFF2-40B4-BE49-F238E27FC236}">
                    <a16:creationId xmlns:a16="http://schemas.microsoft.com/office/drawing/2014/main" id="{D02A2843-C4BF-0948-A00B-ABA55DFA0E9B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11,28 cm</a:t>
                </a:r>
              </a:p>
            </p:txBody>
          </p:sp>
          <p:cxnSp>
            <p:nvCxnSpPr>
              <p:cNvPr id="106" name="Rett linje 105">
                <a:extLst>
                  <a:ext uri="{FF2B5EF4-FFF2-40B4-BE49-F238E27FC236}">
                    <a16:creationId xmlns:a16="http://schemas.microsoft.com/office/drawing/2014/main" id="{BB928164-D999-9747-8045-A70F91E561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tt linje 106">
                <a:extLst>
                  <a:ext uri="{FF2B5EF4-FFF2-40B4-BE49-F238E27FC236}">
                    <a16:creationId xmlns:a16="http://schemas.microsoft.com/office/drawing/2014/main" id="{C7477409-7230-4247-BA24-6E66275F588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tt linje 107">
                <a:extLst>
                  <a:ext uri="{FF2B5EF4-FFF2-40B4-BE49-F238E27FC236}">
                    <a16:creationId xmlns:a16="http://schemas.microsoft.com/office/drawing/2014/main" id="{1DEAA521-022B-7E41-855C-0F5D51E729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id="{45B3E6E9-F77A-DD45-98C1-8C513069745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>
                  <a:solidFill>
                    <a:schemeClr val="tx1"/>
                  </a:solidFill>
                  <a:latin typeface="+mn-lt"/>
                </a:rPr>
                <a:t>Oslo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5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05" r:id="rId2"/>
    <p:sldLayoutId id="2147483712" r:id="rId3"/>
    <p:sldLayoutId id="2147483840" r:id="rId4"/>
    <p:sldLayoutId id="2147483740" r:id="rId5"/>
    <p:sldLayoutId id="2147483741" r:id="rId6"/>
    <p:sldLayoutId id="2147483860" r:id="rId7"/>
    <p:sldLayoutId id="2147483742" r:id="rId8"/>
    <p:sldLayoutId id="2147483743" r:id="rId9"/>
    <p:sldLayoutId id="2147483864" r:id="rId10"/>
    <p:sldLayoutId id="2147483865" r:id="rId11"/>
    <p:sldLayoutId id="2147483754" r:id="rId12"/>
    <p:sldLayoutId id="2147483833" r:id="rId13"/>
    <p:sldLayoutId id="2147483756" r:id="rId14"/>
    <p:sldLayoutId id="2147483834" r:id="rId15"/>
    <p:sldLayoutId id="2147483755" r:id="rId16"/>
    <p:sldLayoutId id="2147483835" r:id="rId17"/>
    <p:sldLayoutId id="2147483757" r:id="rId18"/>
    <p:sldLayoutId id="2147483836" r:id="rId19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1200"/>
        </a:spcBef>
        <a:buSzPct val="100000"/>
        <a:buFontTx/>
        <a:buBlip>
          <a:blip r:embed="rId22"/>
        </a:buBlip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110000"/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5"/>
        </a:buClr>
        <a:buFont typeface="Wingdings" pitchFamily="2" charset="2"/>
        <a:buChar char="§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itchFamily="2" charset="2"/>
        <a:buChar char="§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6"/>
        </a:buClr>
        <a:buFont typeface="Wingdings" pitchFamily="2" charset="2"/>
        <a:buChar char="§"/>
        <a:tabLst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>
          <p15:clr>
            <a:srgbClr val="F26B43"/>
          </p15:clr>
        </p15:guide>
        <p15:guide id="4" pos="2560">
          <p15:clr>
            <a:srgbClr val="F26B43"/>
          </p15:clr>
        </p15:guide>
        <p15:guide id="5" pos="1282">
          <p15:clr>
            <a:srgbClr val="F26B43"/>
          </p15:clr>
        </p15:guide>
        <p15:guide id="6" pos="5120">
          <p15:clr>
            <a:srgbClr val="F26B43"/>
          </p15:clr>
        </p15:guide>
        <p15:guide id="7" pos="6403">
          <p15:clr>
            <a:srgbClr val="F26B43"/>
          </p15:clr>
        </p15:guide>
        <p15:guide id="8" orient="horz" pos="1280">
          <p15:clr>
            <a:srgbClr val="F26B43"/>
          </p15:clr>
        </p15:guide>
        <p15:guide id="9" orient="horz" pos="2561">
          <p15:clr>
            <a:srgbClr val="F26B43"/>
          </p15:clr>
        </p15:guide>
        <p15:guide id="10" orient="horz" pos="3838">
          <p15:clr>
            <a:srgbClr val="F26B43"/>
          </p15:clr>
        </p15:guide>
        <p15:guide id="11" orient="horz" pos="41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deoslokommuneno.sharepoint.com/:x:/r/sites/HAK-TEAM-Lrere/Delte%20dokumenter/General/2023-2024/IOP/IOP-m%C3%A5loppn%C3%A5else%20-%20Hauk%C3%A5senkonferansen.xlsx?d=wf0e5331ca77544f7a344ec2b2ce811ec&amp;csf=1&amp;web=1&amp;e=JakGBK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ir.no/lk20/overordnet-del/3.-prinsipper-for-skolens-praksis/3.2-undervisning-og-tilpasset-opplaring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ude.intranett.oslo.kommune.no/oppfolging-av-eleven/spesialundervisning/spesialundervisning-rundskriv/#Vurdering%20og%20%C3%A5rsrapport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ude.intranett.oslo.kommune.no/oppfolging-av-eleven/spesialundervisning/spesialundervisning-rundskriv/#skolens%20ressursteam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ir.no/laring-og-trivsel/vurdering/om-vurdering/tolkningsfellesskap-om-standpunktvurderin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Dokumentasjon og vurdering i spesialundervisning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>
              <a:noFill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1D89-216F-C248-97B9-E62942BAB32E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</a:t>
            </a:fld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Workshop til Haukåsen-konferansen 30.10.2023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>
              <a:noFill/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02143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A4DBC1-EE1D-035C-1BE9-19E7E3FCBF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HVORDAN SKAPER VI ET FELLES VERKTØY FOR VURDERING NÅR ELEVENE ER SÅ ULIKE?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CCA39DB-B4ED-902D-9C25-2039A0CA78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050DAC-19C8-C10D-B684-43AC72B72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1D89-216F-C248-97B9-E62942BAB32E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D027AB-39D5-8671-5342-D53D26E5E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10</a:t>
            </a:fld>
            <a:endParaRPr lang="nb-NO"/>
          </a:p>
        </p:txBody>
      </p:sp>
      <p:sp>
        <p:nvSpPr>
          <p:cNvPr id="6" name="Undertittel 5">
            <a:extLst>
              <a:ext uri="{FF2B5EF4-FFF2-40B4-BE49-F238E27FC236}">
                <a16:creationId xmlns:a16="http://schemas.microsoft.com/office/drawing/2014/main" id="{09D835D8-699D-F5AB-4FE7-B3DC77AFFD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Vi vil jo ikke fjerne den individuelle tilretteleggingen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F220E77C-3F7A-4B16-220A-8124A15FEA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2C9BAE95-4003-7CAE-22C7-5B12AD0C58D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088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E419DA-C528-0C83-8B27-74847DBB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0A76C8C-72B7-3646-ACD9-E42A1E8EF1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26E379-0947-0CF1-9478-41E3431E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1AEC-201A-8A4F-97DA-3ABA5F34A6DD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9C2BF9B-91DE-104D-EBCD-AF8BB0E5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20DA-48BB-BA49-A10E-0DA718F220D6}" type="slidenum">
              <a:rPr lang="nb-NO" smtClean="0"/>
              <a:pPr/>
              <a:t>11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69D8DA21-DCA3-8F70-CEFC-E24ED3ABA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085"/>
            <a:ext cx="12192000" cy="668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29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63154C-A59D-2A39-3A77-82CAE7E8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WORKSHOP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040EC747-D5D5-5FB9-9E01-6583487ABF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33623"/>
              </p:ext>
            </p:extLst>
          </p:nvPr>
        </p:nvGraphicFramePr>
        <p:xfrm>
          <a:off x="695326" y="1579937"/>
          <a:ext cx="10801349" cy="4423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656">
                  <a:extLst>
                    <a:ext uri="{9D8B030D-6E8A-4147-A177-3AD203B41FA5}">
                      <a16:colId xmlns:a16="http://schemas.microsoft.com/office/drawing/2014/main" val="2956376842"/>
                    </a:ext>
                  </a:extLst>
                </a:gridCol>
                <a:gridCol w="2671991">
                  <a:extLst>
                    <a:ext uri="{9D8B030D-6E8A-4147-A177-3AD203B41FA5}">
                      <a16:colId xmlns:a16="http://schemas.microsoft.com/office/drawing/2014/main" val="1145377400"/>
                    </a:ext>
                  </a:extLst>
                </a:gridCol>
                <a:gridCol w="6742702">
                  <a:extLst>
                    <a:ext uri="{9D8B030D-6E8A-4147-A177-3AD203B41FA5}">
                      <a16:colId xmlns:a16="http://schemas.microsoft.com/office/drawing/2014/main" val="1437685902"/>
                    </a:ext>
                  </a:extLst>
                </a:gridCol>
              </a:tblGrid>
              <a:tr h="486504">
                <a:tc>
                  <a:txBody>
                    <a:bodyPr/>
                    <a:lstStyle/>
                    <a:p>
                      <a:r>
                        <a:rPr lang="nb-NO"/>
                        <a:t>HVEM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HVOR LENGE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/>
                        <a:t>HVA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03986"/>
                  </a:ext>
                </a:extLst>
              </a:tr>
              <a:tr h="1559479">
                <a:tc>
                  <a:txBody>
                    <a:bodyPr/>
                    <a:lstStyle/>
                    <a:p>
                      <a:r>
                        <a:rPr lang="nb-NO"/>
                        <a:t>Individ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8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Lese </a:t>
                      </a:r>
                      <a:r>
                        <a:rPr lang="nb-NO" err="1"/>
                        <a:t>IOPen</a:t>
                      </a:r>
                      <a:r>
                        <a:rPr lang="nb-NO"/>
                        <a:t> selvstendig. Ut fra vurderingen, beskrive målet som grønt, gult, oransje, rødt, grått. Grå mål er også mål det er vanskelig å vurdere etter mestringstrappa.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66938"/>
                  </a:ext>
                </a:extLst>
              </a:tr>
              <a:tr h="839720">
                <a:tc>
                  <a:txBody>
                    <a:bodyPr/>
                    <a:lstStyle/>
                    <a:p>
                      <a:r>
                        <a:rPr lang="nb-NO"/>
                        <a:t>Gruppe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Vi gjennomgår målene i grupper: </a:t>
                      </a:r>
                    </a:p>
                    <a:p>
                      <a:r>
                        <a:rPr lang="nb-NO"/>
                        <a:t>Sett opp målene slik at dere sammenlikner </a:t>
                      </a:r>
                    </a:p>
                    <a:p>
                      <a:r>
                        <a:rPr lang="nb-NO"/>
                        <a:t>- Var vurderingene deres ulike?</a:t>
                      </a:r>
                    </a:p>
                    <a:p>
                      <a:r>
                        <a:rPr lang="nb-NO"/>
                        <a:t>- Var det vanskelig å vurdere? Hvorfor?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206597"/>
                  </a:ext>
                </a:extLst>
              </a:tr>
              <a:tr h="486504">
                <a:tc>
                  <a:txBody>
                    <a:bodyPr/>
                    <a:lstStyle/>
                    <a:p>
                      <a:r>
                        <a:rPr lang="nb-NO"/>
                        <a:t>Plenum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Oppsummering og erfaring og setter opp vurderingen i et </a:t>
                      </a:r>
                      <a:r>
                        <a:rPr lang="nb-NO" err="1"/>
                        <a:t>excel</a:t>
                      </a:r>
                      <a:r>
                        <a:rPr lang="nb-NO"/>
                        <a:t>-ark. Drøfting og vurdering.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>
                          <a:hlinkClick r:id="rId2"/>
                        </a:rPr>
                        <a:t>IOP-måloppnåelse - Haukåsenkonferansen.xlsx</a:t>
                      </a:r>
                      <a:endParaRPr lang="nb-NO"/>
                    </a:p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131940"/>
                  </a:ext>
                </a:extLst>
              </a:tr>
            </a:tbl>
          </a:graphicData>
        </a:graphic>
      </p:graphicFrame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7E68C5-5177-5180-9B72-D453D6D19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3CBB488-991E-95BB-6378-EDDC60B6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585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8409EA-AD51-C642-9D05-16BDCA946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215BFF1-0A6E-CA42-A052-D438A957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5900" indent="-215900"/>
            <a:r>
              <a:rPr lang="nb-NO"/>
              <a:t>Kontekst spesialundervisning – hva er vi opptatt av? Bakgrunnen for problemstillingen – Veileder for spesialundervisning i Osloskolen og Rundskriv 2-2022 (5 minutter)</a:t>
            </a:r>
          </a:p>
          <a:p>
            <a:pPr marL="215900" indent="-215900"/>
            <a:r>
              <a:rPr lang="nb-NO"/>
              <a:t>R-team som kvalitetssikring av spesialundervisning – hvordan følge opp organisasjonen? Rigging av system for kvalitet (5 minutter)</a:t>
            </a:r>
          </a:p>
          <a:p>
            <a:pPr marL="215900" indent="-215900"/>
            <a:r>
              <a:rPr lang="nb-NO"/>
              <a:t>Mestringstrappa – verktøy for vurdering (25 minutter)</a:t>
            </a:r>
          </a:p>
          <a:p>
            <a:pPr marL="215900" indent="-215900"/>
            <a:r>
              <a:rPr lang="nb-NO"/>
              <a:t>Utvikling av et vurderingsfellesskap – hva er et vurderingsfellesskap? (5 minutter)</a:t>
            </a:r>
          </a:p>
          <a:p>
            <a:pPr marL="215900" indent="-215900"/>
            <a:r>
              <a:rPr lang="nb-NO"/>
              <a:t>Oppsummering (5 minutter)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89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HVA ER MÅLET?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15200" y="3898232"/>
            <a:ext cx="9149563" cy="1195136"/>
          </a:xfrm>
        </p:spPr>
        <p:txBody>
          <a:bodyPr/>
          <a:lstStyle/>
          <a:p>
            <a:r>
              <a:rPr lang="nb-NO"/>
              <a:t>Lesing, skriving og regning er nøkkelen til handlekraft, frihet og påvirkning – også for psykisk utviklingshemmede elever uten talespråk og uten selvstendig forflytningsevne. 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1AEC-201A-8A4F-97DA-3ABA5F34A6DD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20DA-48BB-BA49-A10E-0DA718F220D6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080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C00EF0-4FEE-74CD-34D9-BFC6D964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2024744"/>
          </a:xfrm>
        </p:spPr>
        <p:txBody>
          <a:bodyPr anchor="b">
            <a:normAutofit/>
          </a:bodyPr>
          <a:lstStyle/>
          <a:p>
            <a:r>
              <a:rPr lang="nb-NO"/>
              <a:t>Hvorfor skal vi arbeide med vurderingsarbeid?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2BA9189-26E5-FBFA-3E61-1923D71C0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2584581"/>
            <a:ext cx="9149563" cy="3508244"/>
          </a:xfrm>
        </p:spPr>
        <p:txBody>
          <a:bodyPr anchor="t">
            <a:normAutofit fontScale="92500" lnSpcReduction="20000"/>
          </a:bodyPr>
          <a:lstStyle/>
          <a:p>
            <a:r>
              <a:rPr lang="nb-NO"/>
              <a:t>Alle elever har IOP i alle fag og områder</a:t>
            </a:r>
          </a:p>
          <a:p>
            <a:pPr marL="285750" indent="-285750">
              <a:buFontTx/>
              <a:buChar char="-"/>
            </a:pPr>
            <a:r>
              <a:rPr lang="nb-NO">
                <a:effectLst/>
              </a:rPr>
              <a:t>Opplæringstilbudet gis med utgangspunkt i IOP, tilpasset hver enkelt elevs behov</a:t>
            </a:r>
          </a:p>
          <a:p>
            <a:pPr marL="285750" indent="-285750">
              <a:buFontTx/>
              <a:buChar char="-"/>
            </a:pPr>
            <a:r>
              <a:rPr lang="nb-NO">
                <a:effectLst/>
              </a:rPr>
              <a:t>Elevens opplæringstilbud avviker fra aldersadekvate og standardiserte opplæringsområder i LK20</a:t>
            </a:r>
            <a:r>
              <a:rPr lang="nb-NO"/>
              <a:t> </a:t>
            </a:r>
            <a:endParaRPr lang="nb-NO">
              <a:effectLst/>
            </a:endParaRPr>
          </a:p>
          <a:p>
            <a:pPr marL="285750" indent="-285750">
              <a:buFontTx/>
              <a:buChar char="-"/>
            </a:pPr>
            <a:r>
              <a:rPr lang="nb-NO">
                <a:effectLst/>
              </a:rPr>
              <a:t>Nasjonale og lokale prøveresultater og eksamensresultater er ikke aktuelt for våre elever</a:t>
            </a:r>
          </a:p>
          <a:p>
            <a:pPr marL="285750" indent="-285750">
              <a:buFontTx/>
              <a:buChar char="-"/>
            </a:pPr>
            <a:r>
              <a:rPr lang="nb-NO"/>
              <a:t>S</a:t>
            </a:r>
            <a:r>
              <a:rPr lang="nb-NO">
                <a:effectLst/>
              </a:rPr>
              <a:t>kolen har ingen skolebidragsindikatorer tilgjengelig</a:t>
            </a:r>
          </a:p>
          <a:p>
            <a:pPr marL="285750" indent="-285750">
              <a:buFontTx/>
              <a:buChar char="-"/>
            </a:pPr>
            <a:r>
              <a:rPr lang="nb-NO">
                <a:effectLst/>
              </a:rPr>
              <a:t>Det nasjonale kvalitetsvurderingssystemet for grunnskoleopplæring kan ikke brukes som ramme for styring og behovsanalyse for læring ved spesialskole</a:t>
            </a:r>
            <a:endParaRPr lang="nb-NO"/>
          </a:p>
          <a:p>
            <a:r>
              <a:rPr lang="nb-NO"/>
              <a:t>Behov for å utvikle et vurderingsfellesskap - en sentral del av mandatet i LK20 for å gjøre vurderingen rettferdig og opplæringen likeverdig  </a:t>
            </a:r>
          </a:p>
          <a:p>
            <a:endParaRPr lang="nb-NO"/>
          </a:p>
          <a:p>
            <a:r>
              <a:rPr lang="nb-NO">
                <a:hlinkClick r:id="rId2"/>
              </a:rPr>
              <a:t>https://www.udir.no/lk20/overordnet-del/3.-prinsipper-for-skolens-praksis/3.2-undervisning-og-tilpasset-opplaring/</a:t>
            </a:r>
            <a:endParaRPr lang="nb-NO" sz="1700" u="sng">
              <a:solidFill>
                <a:srgbClr val="7030A0"/>
              </a:solidFill>
            </a:endParaRPr>
          </a:p>
          <a:p>
            <a:endParaRPr lang="nb-NO"/>
          </a:p>
          <a:p>
            <a:pPr marL="285750" indent="-285750">
              <a:buFont typeface="Arial"/>
              <a:buChar char="•"/>
            </a:pPr>
            <a:endParaRPr lang="nb-NO">
              <a:solidFill>
                <a:srgbClr val="7030A0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nb-NO">
              <a:ea typeface="+mn-lt"/>
              <a:cs typeface="+mn-lt"/>
            </a:endParaRP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F148A5-3CDF-B80A-526C-921960FC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56825" y="6292352"/>
            <a:ext cx="133985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1071AEC-201A-8A4F-97DA-3ABA5F34A6DD}" type="datetime1">
              <a:rPr lang="nb-NO" smtClean="0"/>
              <a:pPr>
                <a:spcAft>
                  <a:spcPts val="600"/>
                </a:spcAft>
              </a:pPr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9EAB3E9-CE82-726C-E647-C5849FF7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4" y="6292352"/>
            <a:ext cx="69532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9C020DA-48BB-BA49-A10E-0DA718F220D6}" type="slidenum">
              <a:rPr lang="nb-NO" smtClean="0"/>
              <a:pPr>
                <a:spcAft>
                  <a:spcPts val="600"/>
                </a:spcAft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195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0E4246-05F4-F655-C478-C37640BC2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Veileder Spesialundervisning og Rundskriv 2-2022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E49D9BF-C953-3DD1-8801-FA3B09B2BC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Hvordan påvirker det oss?</a:t>
            </a:r>
          </a:p>
          <a:p>
            <a:r>
              <a:rPr lang="nb-NO"/>
              <a:t>Hvordan løser vi problemet?</a:t>
            </a:r>
          </a:p>
          <a:p>
            <a:endParaRPr lang="nb-NO"/>
          </a:p>
          <a:p>
            <a:pPr marL="285750" indent="-285750">
              <a:buFontTx/>
              <a:buChar char="-"/>
            </a:pPr>
            <a:r>
              <a:rPr lang="nb-NO"/>
              <a:t>Vurderingsarbeid</a:t>
            </a:r>
          </a:p>
          <a:p>
            <a:pPr marL="285750" indent="-285750">
              <a:buFontTx/>
              <a:buChar char="-"/>
            </a:pPr>
            <a:r>
              <a:rPr lang="nb-NO"/>
              <a:t>Profesjonelt læringsfelleskap (PLG, r-team, samarbeid lærerkollegiet)</a:t>
            </a:r>
          </a:p>
          <a:p>
            <a:pPr marL="285750" indent="-285750">
              <a:buFontTx/>
              <a:buChar char="-"/>
            </a:pPr>
            <a:r>
              <a:rPr lang="nb-NO"/>
              <a:t>Samarbeid med PPT </a:t>
            </a:r>
          </a:p>
          <a:p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1489E3-853C-DF82-B4AE-BED73E64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1AEC-201A-8A4F-97DA-3ABA5F34A6DD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1CF36D5-3E86-D9E4-5902-1C501A8A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20DA-48BB-BA49-A10E-0DA718F220D6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776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C59A6E-B662-975B-6356-C0BD4F799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 anchor="t">
            <a:normAutofit/>
          </a:bodyPr>
          <a:lstStyle/>
          <a:p>
            <a:r>
              <a:rPr lang="nb-NO"/>
              <a:t>Veileder spesialundervisning </a:t>
            </a:r>
            <a:r>
              <a:rPr lang="nb-NO">
                <a:hlinkClick r:id="rId2"/>
              </a:rPr>
              <a:t>URL</a:t>
            </a:r>
            <a:r>
              <a:rPr lang="nb-NO"/>
              <a:t> 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BA251B7-775B-8C67-DAE8-A0E5ABAFD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440" y="1482088"/>
            <a:ext cx="8743495" cy="4655911"/>
          </a:xfrm>
          <a:prstGeom prst="rect">
            <a:avLst/>
          </a:prstGeom>
          <a:noFill/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8E3C176-18A9-0F83-8B50-1280414C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56825" y="6292352"/>
            <a:ext cx="133985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1071AEC-201A-8A4F-97DA-3ABA5F34A6DD}" type="datetime1">
              <a:rPr lang="nb-NO" smtClean="0"/>
              <a:pPr>
                <a:spcAft>
                  <a:spcPts val="600"/>
                </a:spcAft>
              </a:pPr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8A4478D-E0B3-0A86-7D83-92D784B9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4" y="6292352"/>
            <a:ext cx="69532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9C020DA-48BB-BA49-A10E-0DA718F220D6}" type="slidenum">
              <a:rPr lang="nb-NO" smtClean="0"/>
              <a:pPr>
                <a:spcAft>
                  <a:spcPts val="600"/>
                </a:spcAft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99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A86373-F01E-2A41-E86B-2721565B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Rundskriv 2-2022 </a:t>
            </a:r>
            <a:r>
              <a:rPr lang="nb-NO">
                <a:hlinkClick r:id="rId2"/>
              </a:rPr>
              <a:t>URL</a:t>
            </a:r>
            <a:endParaRPr lang="nb-NO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A2E95C27-5E41-1C72-B833-A67F47BEFE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62843" y="1763486"/>
            <a:ext cx="9347903" cy="2821214"/>
          </a:xfrm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EC055D-F6EA-9EC5-3394-E2BCF7EB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6DEA872-6544-AD8C-A937-F19DE9512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pPr/>
              <a:t>7</a:t>
            </a:fld>
            <a:endParaRPr lang="nb-NO"/>
          </a:p>
        </p:txBody>
      </p:sp>
      <p:pic>
        <p:nvPicPr>
          <p:cNvPr id="10" name="Plassholder for innhold 9">
            <a:extLst>
              <a:ext uri="{FF2B5EF4-FFF2-40B4-BE49-F238E27FC236}">
                <a16:creationId xmlns:a16="http://schemas.microsoft.com/office/drawing/2014/main" id="{02E87C81-A3AE-5758-A11E-60B48825B648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4"/>
          <a:stretch>
            <a:fillRect/>
          </a:stretch>
        </p:blipFill>
        <p:spPr>
          <a:xfrm>
            <a:off x="1162844" y="4927373"/>
            <a:ext cx="7645254" cy="1090871"/>
          </a:xfrm>
        </p:spPr>
      </p:pic>
    </p:spTree>
    <p:extLst>
      <p:ext uri="{BB962C8B-B14F-4D97-AF65-F5344CB8AC3E}">
        <p14:creationId xmlns:p14="http://schemas.microsoft.com/office/powerpoint/2010/main" val="240490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9E655E-A40A-4787-3B14-9E7CE7D9E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2157275"/>
          </a:xfrm>
        </p:spPr>
        <p:txBody>
          <a:bodyPr/>
          <a:lstStyle/>
          <a:p>
            <a:r>
              <a:rPr lang="nb-NO"/>
              <a:t>HVORFOR MÅ VI JOBBE MED VURDERINGSARBEID?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2191201-899F-1869-3D40-EFB950277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2343705"/>
            <a:ext cx="9149563" cy="3749120"/>
          </a:xfrm>
          <a:ln>
            <a:solidFill>
              <a:schemeClr val="bg1"/>
            </a:solidFill>
          </a:ln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b-NO"/>
              <a:t>Inkludering av elever med spesialundervisning minker frafall, bedrer skolemiljø</a:t>
            </a:r>
          </a:p>
          <a:p>
            <a:pPr marL="285750" indent="-285750">
              <a:buFontTx/>
              <a:buChar char="-"/>
            </a:pPr>
            <a:r>
              <a:rPr lang="nb-NO"/>
              <a:t>Systemisk tenking rundt inkludering skaper et bedre skole- og læringsmiljø for alle </a:t>
            </a:r>
          </a:p>
          <a:p>
            <a:pPr marL="285750" indent="-285750">
              <a:buFontTx/>
              <a:buChar char="-"/>
            </a:pPr>
            <a:r>
              <a:rPr lang="nb-NO"/>
              <a:t>Spesialundervisning er ikke undervisning i enerom</a:t>
            </a:r>
          </a:p>
          <a:p>
            <a:pPr marL="285750" indent="-285750">
              <a:buFontTx/>
              <a:buChar char="-"/>
            </a:pPr>
            <a:r>
              <a:rPr lang="nb-NO"/>
              <a:t>Enkeltelever er fellesskapets ansvar</a:t>
            </a:r>
          </a:p>
          <a:p>
            <a:pPr marL="285750" indent="-285750">
              <a:buFontTx/>
              <a:buChar char="-"/>
            </a:pPr>
            <a:r>
              <a:rPr lang="nb-NO"/>
              <a:t>Systematisk oppfølging fra ledelse bidrar til bedre elevresultater</a:t>
            </a:r>
          </a:p>
          <a:p>
            <a:pPr marL="285750" indent="-285750">
              <a:buFontTx/>
              <a:buChar char="-"/>
            </a:pPr>
            <a:r>
              <a:rPr lang="nb-NO"/>
              <a:t>Vurderingsfellesskap påvirker undervisningskvaliteten og gjør mindre kompetente lærere bedre</a:t>
            </a:r>
          </a:p>
          <a:p>
            <a:endParaRPr lang="nb-NO" sz="1700" u="sng">
              <a:solidFill>
                <a:srgbClr val="7030A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b-NO" sz="1700" u="sng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https://www.udir.no/laring-og-trivsel/vurdering/om-vurdering/tolkningsfellesskap-om-standpunktvurdering/</a:t>
            </a:r>
            <a:endParaRPr lang="nb-NO" sz="1700" u="sng">
              <a:solidFill>
                <a:srgbClr val="7030A0"/>
              </a:solidFill>
            </a:endParaRPr>
          </a:p>
          <a:p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34CC12-A73D-A39B-88ED-C8271AAF0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1AEC-201A-8A4F-97DA-3ABA5F34A6DD}" type="datetime1">
              <a:rPr lang="nb-NO" smtClean="0"/>
              <a:t>27.11.2023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8C233B0-F7D3-449D-50E4-DC3337D0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20DA-48BB-BA49-A10E-0DA718F220D6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837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597554-F5DE-F14C-4E6B-338C5785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RIGG FOR KVALITET I SPESIALUNDERVISNING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38BA1F9-05D2-8FA6-86F9-A0294DB5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1C57-CE26-C74A-997D-0EEB0B8AAC4D}" type="datetime1">
              <a:rPr lang="nb-NO" smtClean="0"/>
              <a:pPr/>
              <a:t>27.11.2023</a:t>
            </a:fld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5990383-84CE-32AC-6DC4-83BCBDE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pPr/>
              <a:t>9</a:t>
            </a:fld>
            <a:endParaRPr lang="nb-NO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3B4BA6BA-809F-56A1-82AF-27135709A8F0}"/>
              </a:ext>
            </a:extLst>
          </p:cNvPr>
          <p:cNvSpPr txBox="1"/>
          <p:nvPr/>
        </p:nvSpPr>
        <p:spPr>
          <a:xfrm>
            <a:off x="4088232" y="2297240"/>
            <a:ext cx="2221832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>
                <a:solidFill>
                  <a:schemeClr val="bg1"/>
                </a:solidFill>
              </a:rPr>
              <a:t>R-TEAM</a:t>
            </a:r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141E0A5-E8EB-0DFF-32D2-E6213153D497}"/>
              </a:ext>
            </a:extLst>
          </p:cNvPr>
          <p:cNvSpPr txBox="1"/>
          <p:nvPr/>
        </p:nvSpPr>
        <p:spPr>
          <a:xfrm>
            <a:off x="3871664" y="1378674"/>
            <a:ext cx="2654968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>
                <a:solidFill>
                  <a:schemeClr val="bg1"/>
                </a:solidFill>
              </a:rPr>
              <a:t>SKOLENS LEDELSE</a:t>
            </a:r>
            <a:endParaRPr lang="nb-NO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E1FC4548-F088-0E26-DDBA-FF5198D583C1}"/>
              </a:ext>
            </a:extLst>
          </p:cNvPr>
          <p:cNvSpPr txBox="1"/>
          <p:nvPr/>
        </p:nvSpPr>
        <p:spPr>
          <a:xfrm>
            <a:off x="1084348" y="3972526"/>
            <a:ext cx="2221832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>
                <a:solidFill>
                  <a:schemeClr val="bg1"/>
                </a:solidFill>
              </a:rPr>
              <a:t>LÆRERTEAM</a:t>
            </a:r>
            <a:endParaRPr lang="nb-NO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E2EF99A-02CE-F506-6AD3-791A85185449}"/>
              </a:ext>
            </a:extLst>
          </p:cNvPr>
          <p:cNvSpPr txBox="1"/>
          <p:nvPr/>
        </p:nvSpPr>
        <p:spPr>
          <a:xfrm>
            <a:off x="284500" y="3032934"/>
            <a:ext cx="10415583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>
                <a:solidFill>
                  <a:schemeClr val="bg1"/>
                </a:solidFill>
              </a:rPr>
              <a:t>LÆRERKOLLEGIUM</a:t>
            </a:r>
            <a:endParaRPr lang="nb-NO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34F21E31-AABE-BFB0-F789-A4E351E0F030}"/>
              </a:ext>
            </a:extLst>
          </p:cNvPr>
          <p:cNvSpPr txBox="1"/>
          <p:nvPr/>
        </p:nvSpPr>
        <p:spPr>
          <a:xfrm>
            <a:off x="282242" y="4456416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21544389-1750-CBA2-24B9-E26723D574C5}"/>
              </a:ext>
            </a:extLst>
          </p:cNvPr>
          <p:cNvSpPr txBox="1"/>
          <p:nvPr/>
        </p:nvSpPr>
        <p:spPr>
          <a:xfrm>
            <a:off x="282242" y="4831453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0EB1AEE1-152A-94BC-26E9-37321BA234CE}"/>
              </a:ext>
            </a:extLst>
          </p:cNvPr>
          <p:cNvSpPr txBox="1"/>
          <p:nvPr/>
        </p:nvSpPr>
        <p:spPr>
          <a:xfrm>
            <a:off x="1764633" y="4818838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05A84F2C-8279-69CF-11B8-6DD85829DED2}"/>
              </a:ext>
            </a:extLst>
          </p:cNvPr>
          <p:cNvSpPr txBox="1"/>
          <p:nvPr/>
        </p:nvSpPr>
        <p:spPr>
          <a:xfrm>
            <a:off x="284500" y="5192673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82E0E124-54CB-1D27-F51E-8BA27A11D43A}"/>
              </a:ext>
            </a:extLst>
          </p:cNvPr>
          <p:cNvSpPr txBox="1"/>
          <p:nvPr/>
        </p:nvSpPr>
        <p:spPr>
          <a:xfrm>
            <a:off x="1781427" y="5216464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EA829ABF-DA24-4B1D-48D4-01E492CA43BF}"/>
              </a:ext>
            </a:extLst>
          </p:cNvPr>
          <p:cNvSpPr txBox="1"/>
          <p:nvPr/>
        </p:nvSpPr>
        <p:spPr>
          <a:xfrm>
            <a:off x="284500" y="5553893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FF61BCF2-DD7D-B84B-3361-B26B160570D1}"/>
              </a:ext>
            </a:extLst>
          </p:cNvPr>
          <p:cNvSpPr txBox="1"/>
          <p:nvPr/>
        </p:nvSpPr>
        <p:spPr>
          <a:xfrm>
            <a:off x="1781427" y="5576827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A232C72C-3B63-13DF-68FE-821CB03C3D44}"/>
              </a:ext>
            </a:extLst>
          </p:cNvPr>
          <p:cNvSpPr txBox="1"/>
          <p:nvPr/>
        </p:nvSpPr>
        <p:spPr>
          <a:xfrm>
            <a:off x="255673" y="5915113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A1C7B0E5-735C-7D2A-10B0-29C5A5BBF20F}"/>
              </a:ext>
            </a:extLst>
          </p:cNvPr>
          <p:cNvSpPr txBox="1"/>
          <p:nvPr/>
        </p:nvSpPr>
        <p:spPr>
          <a:xfrm>
            <a:off x="1781427" y="5946652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7974F874-4D4E-8933-827B-F3594A9D7090}"/>
              </a:ext>
            </a:extLst>
          </p:cNvPr>
          <p:cNvSpPr txBox="1"/>
          <p:nvPr/>
        </p:nvSpPr>
        <p:spPr>
          <a:xfrm>
            <a:off x="255673" y="6308086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30CF91BD-DBC8-9A0C-331D-2F6C919745F6}"/>
              </a:ext>
            </a:extLst>
          </p:cNvPr>
          <p:cNvSpPr txBox="1"/>
          <p:nvPr/>
        </p:nvSpPr>
        <p:spPr>
          <a:xfrm>
            <a:off x="1764632" y="6308085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4D5B3CD2-454D-AC92-A9F7-86933315C19A}"/>
              </a:ext>
            </a:extLst>
          </p:cNvPr>
          <p:cNvSpPr txBox="1"/>
          <p:nvPr/>
        </p:nvSpPr>
        <p:spPr>
          <a:xfrm>
            <a:off x="1764633" y="4453024"/>
            <a:ext cx="1321969" cy="27699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</a:rPr>
              <a:t>ELEV MED IOP</a:t>
            </a:r>
            <a:endParaRPr lang="nb-NO" sz="1200"/>
          </a:p>
        </p:txBody>
      </p:sp>
      <p:pic>
        <p:nvPicPr>
          <p:cNvPr id="30" name="Bilde 29">
            <a:extLst>
              <a:ext uri="{FF2B5EF4-FFF2-40B4-BE49-F238E27FC236}">
                <a16:creationId xmlns:a16="http://schemas.microsoft.com/office/drawing/2014/main" id="{50525A0A-06BC-78EB-0367-AE86AECA1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607" y="3580913"/>
            <a:ext cx="3206667" cy="3076564"/>
          </a:xfrm>
          <a:prstGeom prst="rect">
            <a:avLst/>
          </a:prstGeom>
        </p:spPr>
      </p:pic>
      <p:pic>
        <p:nvPicPr>
          <p:cNvPr id="32" name="Bilde 31">
            <a:extLst>
              <a:ext uri="{FF2B5EF4-FFF2-40B4-BE49-F238E27FC236}">
                <a16:creationId xmlns:a16="http://schemas.microsoft.com/office/drawing/2014/main" id="{AE6E9F50-E719-52EE-A658-B9EDDFFCB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2114" y="3589814"/>
            <a:ext cx="3289634" cy="315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89122"/>
      </p:ext>
    </p:extLst>
  </p:cSld>
  <p:clrMapOvr>
    <a:masterClrMapping/>
  </p:clrMapOvr>
</p:sld>
</file>

<file path=ppt/theme/theme1.xml><?xml version="1.0" encoding="utf-8"?>
<a:theme xmlns:a="http://schemas.openxmlformats.org/drawingml/2006/main" name="Oslo_2019_enkel_blå_mørk">
  <a:themeElements>
    <a:clrScheme name="Oslo">
      <a:dk1>
        <a:srgbClr val="000000"/>
      </a:dk1>
      <a:lt1>
        <a:srgbClr val="FFFFFF"/>
      </a:lt1>
      <a:dk2>
        <a:srgbClr val="2A2859"/>
      </a:dk2>
      <a:lt2>
        <a:srgbClr val="F8F0DD"/>
      </a:lt2>
      <a:accent1>
        <a:srgbClr val="034B45"/>
      </a:accent1>
      <a:accent2>
        <a:srgbClr val="4EF8B6"/>
      </a:accent2>
      <a:accent3>
        <a:srgbClr val="C7F6C9"/>
      </a:accent3>
      <a:accent4>
        <a:srgbClr val="6FE9FF"/>
      </a:accent4>
      <a:accent5>
        <a:srgbClr val="FF8274"/>
      </a:accent5>
      <a:accent6>
        <a:srgbClr val="F9C66B"/>
      </a:accent6>
      <a:hlink>
        <a:srgbClr val="000000"/>
      </a:hlink>
      <a:folHlink>
        <a:srgbClr val="000000"/>
      </a:folHlink>
    </a:clrScheme>
    <a:fontScheme name="Oslo Sans Office">
      <a:majorFont>
        <a:latin typeface="Oslo Sans Office"/>
        <a:ea typeface=""/>
        <a:cs typeface=""/>
      </a:majorFont>
      <a:minorFont>
        <a:latin typeface="Oslo 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slo_2019-enkel_mørkeblå.pptx" id="{9957846D-597B-4E68-A245-72F206E0783D}" vid="{F9FC56E2-7E1C-459A-9D06-F080C0DF3BA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9acbe4-9bdb-4900-b46f-4ecb47b81676">
      <Terms xmlns="http://schemas.microsoft.com/office/infopath/2007/PartnerControls"/>
    </lcf76f155ced4ddcb4097134ff3c332f>
    <TaxCatchAll xmlns="52b179c5-fa66-43a4-a69c-4f0b7f2e68b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E3AE52278994F47B3D593DAE4956D3A" ma:contentTypeVersion="16" ma:contentTypeDescription="Opprett et nytt dokument." ma:contentTypeScope="" ma:versionID="164ff321298638515eb1603b7bedb414">
  <xsd:schema xmlns:xsd="http://www.w3.org/2001/XMLSchema" xmlns:xs="http://www.w3.org/2001/XMLSchema" xmlns:p="http://schemas.microsoft.com/office/2006/metadata/properties" xmlns:ns2="d49acbe4-9bdb-4900-b46f-4ecb47b81676" xmlns:ns3="52b179c5-fa66-43a4-a69c-4f0b7f2e68bb" targetNamespace="http://schemas.microsoft.com/office/2006/metadata/properties" ma:root="true" ma:fieldsID="5c63e55f4822f7af4abe1fe38846dc15" ns2:_="" ns3:_="">
    <xsd:import namespace="d49acbe4-9bdb-4900-b46f-4ecb47b81676"/>
    <xsd:import namespace="52b179c5-fa66-43a4-a69c-4f0b7f2e6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acbe4-9bdb-4900-b46f-4ecb47b816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d2bf785b-8fef-4b70-b2f9-38d45fd2cc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179c5-fa66-43a4-a69c-4f0b7f2e6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b095eda-1307-4104-97e8-fd2d096e0af8}" ma:internalName="TaxCatchAll" ma:showField="CatchAllData" ma:web="52b179c5-fa66-43a4-a69c-4f0b7f2e68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3AEE7B-732C-4069-8458-32D76FBF29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33DE7B-E630-4304-BE93-2D7F754CD995}">
  <ds:schemaRefs>
    <ds:schemaRef ds:uri="52b179c5-fa66-43a4-a69c-4f0b7f2e68bb"/>
    <ds:schemaRef ds:uri="d49acbe4-9bdb-4900-b46f-4ecb47b8167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492E34-A314-4D14-A8C0-D14CC5A83E17}">
  <ds:schemaRefs>
    <ds:schemaRef ds:uri="52b179c5-fa66-43a4-a69c-4f0b7f2e68bb"/>
    <ds:schemaRef ds:uri="d49acbe4-9bdb-4900-b46f-4ecb47b8167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A5E204EC</Template>
  <Application>Microsoft Office PowerPoint</Application>
  <PresentationFormat>Widescreen</PresentationFormat>
  <Slides>12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Oslo_2019_enkel_blå_mørk</vt:lpstr>
      <vt:lpstr>Dokumentasjon og vurdering i spesialundervisning</vt:lpstr>
      <vt:lpstr>Agenda</vt:lpstr>
      <vt:lpstr>HVA ER MÅLET?</vt:lpstr>
      <vt:lpstr>Hvorfor skal vi arbeide med vurderingsarbeid? </vt:lpstr>
      <vt:lpstr>Veileder Spesialundervisning og Rundskriv 2-2022</vt:lpstr>
      <vt:lpstr>Veileder spesialundervisning URL </vt:lpstr>
      <vt:lpstr>Rundskriv 2-2022 URL</vt:lpstr>
      <vt:lpstr>HVORFOR MÅ VI JOBBE MED VURDERINGSARBEID?</vt:lpstr>
      <vt:lpstr>RIGG FOR KVALITET I SPESIALUNDERVISNING</vt:lpstr>
      <vt:lpstr>HVORDAN SKAPER VI ET FELLES VERKTØY FOR VURDERING NÅR ELEVENE ER SÅ ULIKE?</vt:lpstr>
      <vt:lpstr>PowerPoint-presentasjon</vt:lpstr>
      <vt:lpstr>WORKSHOP</vt:lpstr>
    </vt:vector>
  </TitlesOfParts>
  <Company>Utdanningsetaten i 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Dokumentasjon og vurdering i spesialundervisning</dc:title>
  <dc:creator>Hilde Melby</dc:creator>
  <cp:revision>3</cp:revision>
  <cp:lastPrinted>2019-03-22T09:42:42Z</cp:lastPrinted>
  <dcterms:created xsi:type="dcterms:W3CDTF">2023-10-30T10:13:39Z</dcterms:created>
  <dcterms:modified xsi:type="dcterms:W3CDTF">2023-11-27T08:48:51Z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0x0101006E3AE52278994F47B3D593DAE4956D3A</vt:lpwstr>
  </property>
  <property fmtid="{D5CDD505-2E9C-101B-9397-08002B2CF9AE}" pid="3" name="MediaServiceImageTags">
    <vt:lpwstr/>
  </property>
</Properties>
</file>